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85" r:id="rId4"/>
  </p:sldMasterIdLst>
  <p:notesMasterIdLst>
    <p:notesMasterId r:id="rId57"/>
  </p:notesMasterIdLst>
  <p:sldIdLst>
    <p:sldId id="256" r:id="rId5"/>
    <p:sldId id="2134805932" r:id="rId6"/>
    <p:sldId id="2134805937" r:id="rId7"/>
    <p:sldId id="2134805929" r:id="rId8"/>
    <p:sldId id="302" r:id="rId9"/>
    <p:sldId id="257" r:id="rId10"/>
    <p:sldId id="2134805936" r:id="rId11"/>
    <p:sldId id="258" r:id="rId12"/>
    <p:sldId id="292" r:id="rId13"/>
    <p:sldId id="276" r:id="rId14"/>
    <p:sldId id="270" r:id="rId15"/>
    <p:sldId id="274" r:id="rId16"/>
    <p:sldId id="275" r:id="rId17"/>
    <p:sldId id="263" r:id="rId18"/>
    <p:sldId id="2134805938" r:id="rId19"/>
    <p:sldId id="260" r:id="rId20"/>
    <p:sldId id="259" r:id="rId21"/>
    <p:sldId id="265" r:id="rId22"/>
    <p:sldId id="277" r:id="rId23"/>
    <p:sldId id="278" r:id="rId24"/>
    <p:sldId id="279" r:id="rId25"/>
    <p:sldId id="2134805939" r:id="rId26"/>
    <p:sldId id="273" r:id="rId27"/>
    <p:sldId id="264" r:id="rId28"/>
    <p:sldId id="272" r:id="rId29"/>
    <p:sldId id="266" r:id="rId30"/>
    <p:sldId id="280" r:id="rId31"/>
    <p:sldId id="2134805940" r:id="rId32"/>
    <p:sldId id="282" r:id="rId33"/>
    <p:sldId id="281" r:id="rId34"/>
    <p:sldId id="289" r:id="rId35"/>
    <p:sldId id="290" r:id="rId36"/>
    <p:sldId id="291" r:id="rId37"/>
    <p:sldId id="293" r:id="rId38"/>
    <p:sldId id="2134805941" r:id="rId39"/>
    <p:sldId id="261" r:id="rId40"/>
    <p:sldId id="262" r:id="rId41"/>
    <p:sldId id="2134805942" r:id="rId42"/>
    <p:sldId id="267" r:id="rId43"/>
    <p:sldId id="268" r:id="rId44"/>
    <p:sldId id="269" r:id="rId45"/>
    <p:sldId id="271" r:id="rId46"/>
    <p:sldId id="2134805943" r:id="rId47"/>
    <p:sldId id="283" r:id="rId48"/>
    <p:sldId id="284" r:id="rId49"/>
    <p:sldId id="285" r:id="rId50"/>
    <p:sldId id="286" r:id="rId51"/>
    <p:sldId id="287" r:id="rId52"/>
    <p:sldId id="288" r:id="rId53"/>
    <p:sldId id="2134805944" r:id="rId54"/>
    <p:sldId id="294" r:id="rId55"/>
    <p:sldId id="2134805921" r:id="rId5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182A881-9F0E-1B8B-1551-AB270FAAC020}" v="160" dt="2024-03-21T19:59:37.050"/>
    <p1510:client id="{874E6014-156F-55D7-5C3F-F33B5F61B4BD}" v="285" dt="2024-03-22T14:23:32.482"/>
    <p1510:client id="{BC40917E-0762-4C8B-DBB4-352C504A863B}" v="19" dt="2024-03-21T17:04:38.650"/>
    <p1510:client id="{DE050BC0-FDEE-F0F6-E914-95613C1EB261}" v="24" dt="2024-03-22T15:17:15.346"/>
    <p1510:client id="{DED81233-3A8C-3406-5183-A87C166A89A0}" v="295" dt="2024-03-22T14:52:09.92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presProps" Target="presProps.xml"/><Relationship Id="rId5" Type="http://schemas.openxmlformats.org/officeDocument/2006/relationships/slide" Target="slides/slide1.xml"/><Relationship Id="rId61" Type="http://schemas.openxmlformats.org/officeDocument/2006/relationships/tableStyles" Target="tableStyle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notesMaster" Target="notesMasters/notesMaster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ory Eiffe" userId="S::rory.eiffe@revature.com::26a7415f-7908-4f4c-ac4d-b7cb93b5498f" providerId="AD" clId="Web-{BC40917E-0762-4C8B-DBB4-352C504A863B}"/>
    <pc:docChg chg="modSld">
      <pc:chgData name="Rory Eiffe" userId="S::rory.eiffe@revature.com::26a7415f-7908-4f4c-ac4d-b7cb93b5498f" providerId="AD" clId="Web-{BC40917E-0762-4C8B-DBB4-352C504A863B}" dt="2024-03-21T17:04:37.525" v="14" actId="20577"/>
      <pc:docMkLst>
        <pc:docMk/>
      </pc:docMkLst>
      <pc:sldChg chg="modSp">
        <pc:chgData name="Rory Eiffe" userId="S::rory.eiffe@revature.com::26a7415f-7908-4f4c-ac4d-b7cb93b5498f" providerId="AD" clId="Web-{BC40917E-0762-4C8B-DBB4-352C504A863B}" dt="2024-03-21T17:00:21.563" v="8" actId="20577"/>
        <pc:sldMkLst>
          <pc:docMk/>
          <pc:sldMk cId="1909721454" sldId="288"/>
        </pc:sldMkLst>
        <pc:spChg chg="mod">
          <ac:chgData name="Rory Eiffe" userId="S::rory.eiffe@revature.com::26a7415f-7908-4f4c-ac4d-b7cb93b5498f" providerId="AD" clId="Web-{BC40917E-0762-4C8B-DBB4-352C504A863B}" dt="2024-03-21T17:00:17.469" v="7" actId="20577"/>
          <ac:spMkLst>
            <pc:docMk/>
            <pc:sldMk cId="1909721454" sldId="288"/>
            <ac:spMk id="13" creationId="{4455CD82-DE50-5D6F-0C10-6EAFDCE8E0DE}"/>
          </ac:spMkLst>
        </pc:spChg>
        <pc:spChg chg="mod">
          <ac:chgData name="Rory Eiffe" userId="S::rory.eiffe@revature.com::26a7415f-7908-4f4c-ac4d-b7cb93b5498f" providerId="AD" clId="Web-{BC40917E-0762-4C8B-DBB4-352C504A863B}" dt="2024-03-21T17:00:21.563" v="8" actId="20577"/>
          <ac:spMkLst>
            <pc:docMk/>
            <pc:sldMk cId="1909721454" sldId="288"/>
            <ac:spMk id="15" creationId="{079051EA-BF8A-F46B-3E51-A0C5D4E7E5A3}"/>
          </ac:spMkLst>
        </pc:spChg>
      </pc:sldChg>
      <pc:sldChg chg="modSp">
        <pc:chgData name="Rory Eiffe" userId="S::rory.eiffe@revature.com::26a7415f-7908-4f4c-ac4d-b7cb93b5498f" providerId="AD" clId="Web-{BC40917E-0762-4C8B-DBB4-352C504A863B}" dt="2024-03-21T17:04:37.525" v="14" actId="20577"/>
        <pc:sldMkLst>
          <pc:docMk/>
          <pc:sldMk cId="2524089108" sldId="293"/>
        </pc:sldMkLst>
        <pc:spChg chg="mod">
          <ac:chgData name="Rory Eiffe" userId="S::rory.eiffe@revature.com::26a7415f-7908-4f4c-ac4d-b7cb93b5498f" providerId="AD" clId="Web-{BC40917E-0762-4C8B-DBB4-352C504A863B}" dt="2024-03-21T17:04:31.791" v="11" actId="20577"/>
          <ac:spMkLst>
            <pc:docMk/>
            <pc:sldMk cId="2524089108" sldId="293"/>
            <ac:spMk id="13" creationId="{9892ABA9-B993-9C18-BF93-73C3E56D91A9}"/>
          </ac:spMkLst>
        </pc:spChg>
        <pc:spChg chg="mod">
          <ac:chgData name="Rory Eiffe" userId="S::rory.eiffe@revature.com::26a7415f-7908-4f4c-ac4d-b7cb93b5498f" providerId="AD" clId="Web-{BC40917E-0762-4C8B-DBB4-352C504A863B}" dt="2024-03-21T17:04:37.525" v="14" actId="20577"/>
          <ac:spMkLst>
            <pc:docMk/>
            <pc:sldMk cId="2524089108" sldId="293"/>
            <ac:spMk id="15" creationId="{CDFB4C90-1CAB-2546-A96C-E236A590FBCB}"/>
          </ac:spMkLst>
        </pc:spChg>
      </pc:sldChg>
      <pc:sldChg chg="modSp">
        <pc:chgData name="Rory Eiffe" userId="S::rory.eiffe@revature.com::26a7415f-7908-4f4c-ac4d-b7cb93b5498f" providerId="AD" clId="Web-{BC40917E-0762-4C8B-DBB4-352C504A863B}" dt="2024-03-21T16:54:36.691" v="2" actId="1076"/>
        <pc:sldMkLst>
          <pc:docMk/>
          <pc:sldMk cId="1545996366" sldId="2134805928"/>
        </pc:sldMkLst>
        <pc:picChg chg="mod">
          <ac:chgData name="Rory Eiffe" userId="S::rory.eiffe@revature.com::26a7415f-7908-4f4c-ac4d-b7cb93b5498f" providerId="AD" clId="Web-{BC40917E-0762-4C8B-DBB4-352C504A863B}" dt="2024-03-21T16:54:36.691" v="2" actId="1076"/>
          <ac:picMkLst>
            <pc:docMk/>
            <pc:sldMk cId="1545996366" sldId="2134805928"/>
            <ac:picMk id="3" creationId="{05355144-DEB7-9F40-811B-307E8F83B933}"/>
          </ac:picMkLst>
        </pc:picChg>
      </pc:sldChg>
      <pc:sldChg chg="modSp">
        <pc:chgData name="Rory Eiffe" userId="S::rory.eiffe@revature.com::26a7415f-7908-4f4c-ac4d-b7cb93b5498f" providerId="AD" clId="Web-{BC40917E-0762-4C8B-DBB4-352C504A863B}" dt="2024-03-21T16:41:58.116" v="1" actId="1076"/>
        <pc:sldMkLst>
          <pc:docMk/>
          <pc:sldMk cId="1996240652" sldId="2134805929"/>
        </pc:sldMkLst>
        <pc:picChg chg="mod">
          <ac:chgData name="Rory Eiffe" userId="S::rory.eiffe@revature.com::26a7415f-7908-4f4c-ac4d-b7cb93b5498f" providerId="AD" clId="Web-{BC40917E-0762-4C8B-DBB4-352C504A863B}" dt="2024-03-21T16:41:58.116" v="1" actId="1076"/>
          <ac:picMkLst>
            <pc:docMk/>
            <pc:sldMk cId="1996240652" sldId="2134805929"/>
            <ac:picMk id="3" creationId="{05355144-DEB7-9F40-811B-307E8F83B933}"/>
          </ac:picMkLst>
        </pc:picChg>
      </pc:sldChg>
      <pc:sldChg chg="modSp">
        <pc:chgData name="Rory Eiffe" userId="S::rory.eiffe@revature.com::26a7415f-7908-4f4c-ac4d-b7cb93b5498f" providerId="AD" clId="Web-{BC40917E-0762-4C8B-DBB4-352C504A863B}" dt="2024-03-21T16:41:52.834" v="0" actId="1076"/>
        <pc:sldMkLst>
          <pc:docMk/>
          <pc:sldMk cId="212779292" sldId="2134805930"/>
        </pc:sldMkLst>
        <pc:picChg chg="mod">
          <ac:chgData name="Rory Eiffe" userId="S::rory.eiffe@revature.com::26a7415f-7908-4f4c-ac4d-b7cb93b5498f" providerId="AD" clId="Web-{BC40917E-0762-4C8B-DBB4-352C504A863B}" dt="2024-03-21T16:41:52.834" v="0" actId="1076"/>
          <ac:picMkLst>
            <pc:docMk/>
            <pc:sldMk cId="212779292" sldId="2134805930"/>
            <ac:picMk id="3" creationId="{05355144-DEB7-9F40-811B-307E8F83B933}"/>
          </ac:picMkLst>
        </pc:picChg>
      </pc:sldChg>
    </pc:docChg>
  </pc:docChgLst>
  <pc:docChgLst>
    <pc:chgData name="Pablo De La Cruz" userId="S::pablo.delacruz@revature.com::8115c544-8bba-46ae-9cbb-b9bee7731623" providerId="AD" clId="Web-{DED81233-3A8C-3406-5183-A87C166A89A0}"/>
    <pc:docChg chg="addSld delSld modSld sldOrd">
      <pc:chgData name="Pablo De La Cruz" userId="S::pablo.delacruz@revature.com::8115c544-8bba-46ae-9cbb-b9bee7731623" providerId="AD" clId="Web-{DED81233-3A8C-3406-5183-A87C166A89A0}" dt="2024-03-22T14:52:09.921" v="265" actId="20577"/>
      <pc:docMkLst>
        <pc:docMk/>
      </pc:docMkLst>
      <pc:sldChg chg="ord">
        <pc:chgData name="Pablo De La Cruz" userId="S::pablo.delacruz@revature.com::8115c544-8bba-46ae-9cbb-b9bee7731623" providerId="AD" clId="Web-{DED81233-3A8C-3406-5183-A87C166A89A0}" dt="2024-03-22T14:46:57.443" v="231"/>
        <pc:sldMkLst>
          <pc:docMk/>
          <pc:sldMk cId="1476415931" sldId="260"/>
        </pc:sldMkLst>
      </pc:sldChg>
      <pc:sldChg chg="add del">
        <pc:chgData name="Pablo De La Cruz" userId="S::pablo.delacruz@revature.com::8115c544-8bba-46ae-9cbb-b9bee7731623" providerId="AD" clId="Web-{DED81233-3A8C-3406-5183-A87C166A89A0}" dt="2024-03-22T14:30:42.383" v="154"/>
        <pc:sldMkLst>
          <pc:docMk/>
          <pc:sldMk cId="658408972" sldId="261"/>
        </pc:sldMkLst>
      </pc:sldChg>
      <pc:sldChg chg="add del">
        <pc:chgData name="Pablo De La Cruz" userId="S::pablo.delacruz@revature.com::8115c544-8bba-46ae-9cbb-b9bee7731623" providerId="AD" clId="Web-{DED81233-3A8C-3406-5183-A87C166A89A0}" dt="2024-03-22T14:30:42.320" v="153"/>
        <pc:sldMkLst>
          <pc:docMk/>
          <pc:sldMk cId="3262319254" sldId="262"/>
        </pc:sldMkLst>
      </pc:sldChg>
      <pc:sldChg chg="add del">
        <pc:chgData name="Pablo De La Cruz" userId="S::pablo.delacruz@revature.com::8115c544-8bba-46ae-9cbb-b9bee7731623" providerId="AD" clId="Web-{DED81233-3A8C-3406-5183-A87C166A89A0}" dt="2024-03-22T14:51:14.560" v="252"/>
        <pc:sldMkLst>
          <pc:docMk/>
          <pc:sldMk cId="298205911" sldId="263"/>
        </pc:sldMkLst>
      </pc:sldChg>
      <pc:sldChg chg="add del">
        <pc:chgData name="Pablo De La Cruz" userId="S::pablo.delacruz@revature.com::8115c544-8bba-46ae-9cbb-b9bee7731623" providerId="AD" clId="Web-{DED81233-3A8C-3406-5183-A87C166A89A0}" dt="2024-03-22T14:33:40.482" v="164"/>
        <pc:sldMkLst>
          <pc:docMk/>
          <pc:sldMk cId="1716992494" sldId="264"/>
        </pc:sldMkLst>
      </pc:sldChg>
      <pc:sldChg chg="add del">
        <pc:chgData name="Pablo De La Cruz" userId="S::pablo.delacruz@revature.com::8115c544-8bba-46ae-9cbb-b9bee7731623" providerId="AD" clId="Web-{DED81233-3A8C-3406-5183-A87C166A89A0}" dt="2024-03-22T14:46:28.645" v="230"/>
        <pc:sldMkLst>
          <pc:docMk/>
          <pc:sldMk cId="2863285701" sldId="265"/>
        </pc:sldMkLst>
      </pc:sldChg>
      <pc:sldChg chg="add del">
        <pc:chgData name="Pablo De La Cruz" userId="S::pablo.delacruz@revature.com::8115c544-8bba-46ae-9cbb-b9bee7731623" providerId="AD" clId="Web-{DED81233-3A8C-3406-5183-A87C166A89A0}" dt="2024-03-22T14:34:26.374" v="170"/>
        <pc:sldMkLst>
          <pc:docMk/>
          <pc:sldMk cId="949890907" sldId="266"/>
        </pc:sldMkLst>
      </pc:sldChg>
      <pc:sldChg chg="add del">
        <pc:chgData name="Pablo De La Cruz" userId="S::pablo.delacruz@revature.com::8115c544-8bba-46ae-9cbb-b9bee7731623" providerId="AD" clId="Web-{DED81233-3A8C-3406-5183-A87C166A89A0}" dt="2024-03-22T14:31:22.571" v="162"/>
        <pc:sldMkLst>
          <pc:docMk/>
          <pc:sldMk cId="1382273213" sldId="267"/>
        </pc:sldMkLst>
      </pc:sldChg>
      <pc:sldChg chg="add del">
        <pc:chgData name="Pablo De La Cruz" userId="S::pablo.delacruz@revature.com::8115c544-8bba-46ae-9cbb-b9bee7731623" providerId="AD" clId="Web-{DED81233-3A8C-3406-5183-A87C166A89A0}" dt="2024-03-22T14:31:22.446" v="161"/>
        <pc:sldMkLst>
          <pc:docMk/>
          <pc:sldMk cId="3198924711" sldId="268"/>
        </pc:sldMkLst>
      </pc:sldChg>
      <pc:sldChg chg="add del">
        <pc:chgData name="Pablo De La Cruz" userId="S::pablo.delacruz@revature.com::8115c544-8bba-46ae-9cbb-b9bee7731623" providerId="AD" clId="Web-{DED81233-3A8C-3406-5183-A87C166A89A0}" dt="2024-03-22T14:31:22.353" v="160"/>
        <pc:sldMkLst>
          <pc:docMk/>
          <pc:sldMk cId="3499418098" sldId="269"/>
        </pc:sldMkLst>
      </pc:sldChg>
      <pc:sldChg chg="add del">
        <pc:chgData name="Pablo De La Cruz" userId="S::pablo.delacruz@revature.com::8115c544-8bba-46ae-9cbb-b9bee7731623" providerId="AD" clId="Web-{DED81233-3A8C-3406-5183-A87C166A89A0}" dt="2024-03-22T14:31:22.259" v="159"/>
        <pc:sldMkLst>
          <pc:docMk/>
          <pc:sldMk cId="2768003545" sldId="271"/>
        </pc:sldMkLst>
      </pc:sldChg>
      <pc:sldChg chg="add del ord">
        <pc:chgData name="Pablo De La Cruz" userId="S::pablo.delacruz@revature.com::8115c544-8bba-46ae-9cbb-b9bee7731623" providerId="AD" clId="Web-{DED81233-3A8C-3406-5183-A87C166A89A0}" dt="2024-03-22T14:34:40.390" v="172"/>
        <pc:sldMkLst>
          <pc:docMk/>
          <pc:sldMk cId="3559372557" sldId="272"/>
        </pc:sldMkLst>
      </pc:sldChg>
      <pc:sldChg chg="add del ord">
        <pc:chgData name="Pablo De La Cruz" userId="S::pablo.delacruz@revature.com::8115c544-8bba-46ae-9cbb-b9bee7731623" providerId="AD" clId="Web-{DED81233-3A8C-3406-5183-A87C166A89A0}" dt="2024-03-22T14:34:37.749" v="171"/>
        <pc:sldMkLst>
          <pc:docMk/>
          <pc:sldMk cId="543077530" sldId="273"/>
        </pc:sldMkLst>
      </pc:sldChg>
      <pc:sldChg chg="add del">
        <pc:chgData name="Pablo De La Cruz" userId="S::pablo.delacruz@revature.com::8115c544-8bba-46ae-9cbb-b9bee7731623" providerId="AD" clId="Web-{DED81233-3A8C-3406-5183-A87C166A89A0}" dt="2024-03-22T14:46:28.567" v="229"/>
        <pc:sldMkLst>
          <pc:docMk/>
          <pc:sldMk cId="2995262358" sldId="277"/>
        </pc:sldMkLst>
      </pc:sldChg>
      <pc:sldChg chg="add del">
        <pc:chgData name="Pablo De La Cruz" userId="S::pablo.delacruz@revature.com::8115c544-8bba-46ae-9cbb-b9bee7731623" providerId="AD" clId="Web-{DED81233-3A8C-3406-5183-A87C166A89A0}" dt="2024-03-22T14:46:28.505" v="228"/>
        <pc:sldMkLst>
          <pc:docMk/>
          <pc:sldMk cId="2841767382" sldId="278"/>
        </pc:sldMkLst>
      </pc:sldChg>
      <pc:sldChg chg="add del">
        <pc:chgData name="Pablo De La Cruz" userId="S::pablo.delacruz@revature.com::8115c544-8bba-46ae-9cbb-b9bee7731623" providerId="AD" clId="Web-{DED81233-3A8C-3406-5183-A87C166A89A0}" dt="2024-03-22T14:46:28.442" v="227"/>
        <pc:sldMkLst>
          <pc:docMk/>
          <pc:sldMk cId="897683080" sldId="279"/>
        </pc:sldMkLst>
      </pc:sldChg>
      <pc:sldChg chg="add del">
        <pc:chgData name="Pablo De La Cruz" userId="S::pablo.delacruz@revature.com::8115c544-8bba-46ae-9cbb-b9bee7731623" providerId="AD" clId="Web-{DED81233-3A8C-3406-5183-A87C166A89A0}" dt="2024-03-22T14:47:32.772" v="233"/>
        <pc:sldMkLst>
          <pc:docMk/>
          <pc:sldMk cId="1907853356" sldId="280"/>
        </pc:sldMkLst>
      </pc:sldChg>
      <pc:sldChg chg="add del">
        <pc:chgData name="Pablo De La Cruz" userId="S::pablo.delacruz@revature.com::8115c544-8bba-46ae-9cbb-b9bee7731623" providerId="AD" clId="Web-{DED81233-3A8C-3406-5183-A87C166A89A0}" dt="2024-03-22T14:48:33.883" v="246"/>
        <pc:sldMkLst>
          <pc:docMk/>
          <pc:sldMk cId="1937397286" sldId="281"/>
        </pc:sldMkLst>
      </pc:sldChg>
      <pc:sldChg chg="add del">
        <pc:chgData name="Pablo De La Cruz" userId="S::pablo.delacruz@revature.com::8115c544-8bba-46ae-9cbb-b9bee7731623" providerId="AD" clId="Web-{DED81233-3A8C-3406-5183-A87C166A89A0}" dt="2024-03-22T14:48:03.523" v="235"/>
        <pc:sldMkLst>
          <pc:docMk/>
          <pc:sldMk cId="3317184221" sldId="282"/>
        </pc:sldMkLst>
      </pc:sldChg>
      <pc:sldChg chg="add del">
        <pc:chgData name="Pablo De La Cruz" userId="S::pablo.delacruz@revature.com::8115c544-8bba-46ae-9cbb-b9bee7731623" providerId="AD" clId="Web-{DED81233-3A8C-3406-5183-A87C166A89A0}" dt="2024-03-22T14:48:33.805" v="245"/>
        <pc:sldMkLst>
          <pc:docMk/>
          <pc:sldMk cId="1697812376" sldId="289"/>
        </pc:sldMkLst>
      </pc:sldChg>
      <pc:sldChg chg="add del">
        <pc:chgData name="Pablo De La Cruz" userId="S::pablo.delacruz@revature.com::8115c544-8bba-46ae-9cbb-b9bee7731623" providerId="AD" clId="Web-{DED81233-3A8C-3406-5183-A87C166A89A0}" dt="2024-03-22T14:48:33.743" v="244"/>
        <pc:sldMkLst>
          <pc:docMk/>
          <pc:sldMk cId="2388023658" sldId="290"/>
        </pc:sldMkLst>
      </pc:sldChg>
      <pc:sldChg chg="add del">
        <pc:chgData name="Pablo De La Cruz" userId="S::pablo.delacruz@revature.com::8115c544-8bba-46ae-9cbb-b9bee7731623" providerId="AD" clId="Web-{DED81233-3A8C-3406-5183-A87C166A89A0}" dt="2024-03-22T14:48:33.665" v="243"/>
        <pc:sldMkLst>
          <pc:docMk/>
          <pc:sldMk cId="1451010106" sldId="291"/>
        </pc:sldMkLst>
      </pc:sldChg>
      <pc:sldChg chg="add del">
        <pc:chgData name="Pablo De La Cruz" userId="S::pablo.delacruz@revature.com::8115c544-8bba-46ae-9cbb-b9bee7731623" providerId="AD" clId="Web-{DED81233-3A8C-3406-5183-A87C166A89A0}" dt="2024-03-22T14:48:33.602" v="242"/>
        <pc:sldMkLst>
          <pc:docMk/>
          <pc:sldMk cId="2524089108" sldId="293"/>
        </pc:sldMkLst>
      </pc:sldChg>
      <pc:sldChg chg="del">
        <pc:chgData name="Pablo De La Cruz" userId="S::pablo.delacruz@revature.com::8115c544-8bba-46ae-9cbb-b9bee7731623" providerId="AD" clId="Web-{DED81233-3A8C-3406-5183-A87C166A89A0}" dt="2024-03-22T14:49:32.073" v="249"/>
        <pc:sldMkLst>
          <pc:docMk/>
          <pc:sldMk cId="1545996366" sldId="2134805928"/>
        </pc:sldMkLst>
      </pc:sldChg>
      <pc:sldChg chg="del">
        <pc:chgData name="Pablo De La Cruz" userId="S::pablo.delacruz@revature.com::8115c544-8bba-46ae-9cbb-b9bee7731623" providerId="AD" clId="Web-{DED81233-3A8C-3406-5183-A87C166A89A0}" dt="2024-03-22T14:48:18.070" v="236"/>
        <pc:sldMkLst>
          <pc:docMk/>
          <pc:sldMk cId="1677227567" sldId="2134805931"/>
        </pc:sldMkLst>
      </pc:sldChg>
      <pc:sldChg chg="modSp">
        <pc:chgData name="Pablo De La Cruz" userId="S::pablo.delacruz@revature.com::8115c544-8bba-46ae-9cbb-b9bee7731623" providerId="AD" clId="Web-{DED81233-3A8C-3406-5183-A87C166A89A0}" dt="2024-03-22T14:42:27.747" v="179" actId="20577"/>
        <pc:sldMkLst>
          <pc:docMk/>
          <pc:sldMk cId="332251314" sldId="2134805932"/>
        </pc:sldMkLst>
        <pc:spChg chg="mod">
          <ac:chgData name="Pablo De La Cruz" userId="S::pablo.delacruz@revature.com::8115c544-8bba-46ae-9cbb-b9bee7731623" providerId="AD" clId="Web-{DED81233-3A8C-3406-5183-A87C166A89A0}" dt="2024-03-22T14:41:09.214" v="174" actId="20577"/>
          <ac:spMkLst>
            <pc:docMk/>
            <pc:sldMk cId="332251314" sldId="2134805932"/>
            <ac:spMk id="4" creationId="{4BB607B0-53E1-577B-D266-9487E991F55E}"/>
          </ac:spMkLst>
        </pc:spChg>
        <pc:spChg chg="mod">
          <ac:chgData name="Pablo De La Cruz" userId="S::pablo.delacruz@revature.com::8115c544-8bba-46ae-9cbb-b9bee7731623" providerId="AD" clId="Web-{DED81233-3A8C-3406-5183-A87C166A89A0}" dt="2024-03-22T14:42:27.747" v="179" actId="20577"/>
          <ac:spMkLst>
            <pc:docMk/>
            <pc:sldMk cId="332251314" sldId="2134805932"/>
            <ac:spMk id="16" creationId="{3B1CBBC1-9AE3-4CEA-20C3-E733CFADBEF8}"/>
          </ac:spMkLst>
        </pc:spChg>
      </pc:sldChg>
      <pc:sldChg chg="del">
        <pc:chgData name="Pablo De La Cruz" userId="S::pablo.delacruz@revature.com::8115c544-8bba-46ae-9cbb-b9bee7731623" providerId="AD" clId="Web-{DED81233-3A8C-3406-5183-A87C166A89A0}" dt="2024-03-22T14:49:30.416" v="248"/>
        <pc:sldMkLst>
          <pc:docMk/>
          <pc:sldMk cId="3508938901" sldId="2134805933"/>
        </pc:sldMkLst>
      </pc:sldChg>
      <pc:sldChg chg="modSp del">
        <pc:chgData name="Pablo De La Cruz" userId="S::pablo.delacruz@revature.com::8115c544-8bba-46ae-9cbb-b9bee7731623" providerId="AD" clId="Web-{DED81233-3A8C-3406-5183-A87C166A89A0}" dt="2024-03-22T14:41:21.136" v="176"/>
        <pc:sldMkLst>
          <pc:docMk/>
          <pc:sldMk cId="337205662" sldId="2134805934"/>
        </pc:sldMkLst>
        <pc:spChg chg="mod">
          <ac:chgData name="Pablo De La Cruz" userId="S::pablo.delacruz@revature.com::8115c544-8bba-46ae-9cbb-b9bee7731623" providerId="AD" clId="Web-{DED81233-3A8C-3406-5183-A87C166A89A0}" dt="2024-03-22T14:25:05.779" v="15" actId="20577"/>
          <ac:spMkLst>
            <pc:docMk/>
            <pc:sldMk cId="337205662" sldId="2134805934"/>
            <ac:spMk id="2" creationId="{7D9E0F4D-47BB-584F-8148-CEEF4AE6DDFE}"/>
          </ac:spMkLst>
        </pc:spChg>
      </pc:sldChg>
      <pc:sldChg chg="delSp modSp">
        <pc:chgData name="Pablo De La Cruz" userId="S::pablo.delacruz@revature.com::8115c544-8bba-46ae-9cbb-b9bee7731623" providerId="AD" clId="Web-{DED81233-3A8C-3406-5183-A87C166A89A0}" dt="2024-03-22T14:44:27.689" v="222"/>
        <pc:sldMkLst>
          <pc:docMk/>
          <pc:sldMk cId="220777079" sldId="2134805937"/>
        </pc:sldMkLst>
        <pc:spChg chg="mod">
          <ac:chgData name="Pablo De La Cruz" userId="S::pablo.delacruz@revature.com::8115c544-8bba-46ae-9cbb-b9bee7731623" providerId="AD" clId="Web-{DED81233-3A8C-3406-5183-A87C166A89A0}" dt="2024-03-22T14:44:24.329" v="219" actId="20577"/>
          <ac:spMkLst>
            <pc:docMk/>
            <pc:sldMk cId="220777079" sldId="2134805937"/>
            <ac:spMk id="4" creationId="{4BB607B0-53E1-577B-D266-9487E991F55E}"/>
          </ac:spMkLst>
        </pc:spChg>
        <pc:spChg chg="del mod">
          <ac:chgData name="Pablo De La Cruz" userId="S::pablo.delacruz@revature.com::8115c544-8bba-46ae-9cbb-b9bee7731623" providerId="AD" clId="Web-{DED81233-3A8C-3406-5183-A87C166A89A0}" dt="2024-03-22T14:44:27.689" v="222"/>
          <ac:spMkLst>
            <pc:docMk/>
            <pc:sldMk cId="220777079" sldId="2134805937"/>
            <ac:spMk id="16" creationId="{3B1CBBC1-9AE3-4CEA-20C3-E733CFADBEF8}"/>
          </ac:spMkLst>
        </pc:spChg>
        <pc:spChg chg="mod">
          <ac:chgData name="Pablo De La Cruz" userId="S::pablo.delacruz@revature.com::8115c544-8bba-46ae-9cbb-b9bee7731623" providerId="AD" clId="Web-{DED81233-3A8C-3406-5183-A87C166A89A0}" dt="2024-03-22T14:43:10.202" v="190" actId="1076"/>
          <ac:spMkLst>
            <pc:docMk/>
            <pc:sldMk cId="220777079" sldId="2134805937"/>
            <ac:spMk id="23" creationId="{62E9B6E1-7420-4F5C-A89A-7C6EAEF8CB63}"/>
          </ac:spMkLst>
        </pc:spChg>
        <pc:spChg chg="mod">
          <ac:chgData name="Pablo De La Cruz" userId="S::pablo.delacruz@revature.com::8115c544-8bba-46ae-9cbb-b9bee7731623" providerId="AD" clId="Web-{DED81233-3A8C-3406-5183-A87C166A89A0}" dt="2024-03-22T14:43:26.781" v="197" actId="20577"/>
          <ac:spMkLst>
            <pc:docMk/>
            <pc:sldMk cId="220777079" sldId="2134805937"/>
            <ac:spMk id="40" creationId="{8F0E10C9-E34C-418A-9D97-348164150FB1}"/>
          </ac:spMkLst>
        </pc:spChg>
        <pc:spChg chg="mod">
          <ac:chgData name="Pablo De La Cruz" userId="S::pablo.delacruz@revature.com::8115c544-8bba-46ae-9cbb-b9bee7731623" providerId="AD" clId="Web-{DED81233-3A8C-3406-5183-A87C166A89A0}" dt="2024-03-22T14:43:45.219" v="200" actId="20577"/>
          <ac:spMkLst>
            <pc:docMk/>
            <pc:sldMk cId="220777079" sldId="2134805937"/>
            <ac:spMk id="45" creationId="{ED202FBA-1855-4291-8F3D-D382BE959925}"/>
          </ac:spMkLst>
        </pc:spChg>
      </pc:sldChg>
      <pc:sldChg chg="modSp">
        <pc:chgData name="Pablo De La Cruz" userId="S::pablo.delacruz@revature.com::8115c544-8bba-46ae-9cbb-b9bee7731623" providerId="AD" clId="Web-{DED81233-3A8C-3406-5183-A87C166A89A0}" dt="2024-03-22T14:52:09.921" v="265" actId="20577"/>
        <pc:sldMkLst>
          <pc:docMk/>
          <pc:sldMk cId="3269492734" sldId="2134805939"/>
        </pc:sldMkLst>
        <pc:spChg chg="mod">
          <ac:chgData name="Pablo De La Cruz" userId="S::pablo.delacruz@revature.com::8115c544-8bba-46ae-9cbb-b9bee7731623" providerId="AD" clId="Web-{DED81233-3A8C-3406-5183-A87C166A89A0}" dt="2024-03-22T14:52:09.921" v="265" actId="20577"/>
          <ac:spMkLst>
            <pc:docMk/>
            <pc:sldMk cId="3269492734" sldId="2134805939"/>
            <ac:spMk id="2" creationId="{7D9E0F4D-47BB-584F-8148-CEEF4AE6DDFE}"/>
          </ac:spMkLst>
        </pc:spChg>
      </pc:sldChg>
      <pc:sldChg chg="modSp">
        <pc:chgData name="Pablo De La Cruz" userId="S::pablo.delacruz@revature.com::8115c544-8bba-46ae-9cbb-b9bee7731623" providerId="AD" clId="Web-{DED81233-3A8C-3406-5183-A87C166A89A0}" dt="2024-03-22T14:51:53.999" v="264" actId="20577"/>
        <pc:sldMkLst>
          <pc:docMk/>
          <pc:sldMk cId="3740617853" sldId="2134805940"/>
        </pc:sldMkLst>
        <pc:spChg chg="mod">
          <ac:chgData name="Pablo De La Cruz" userId="S::pablo.delacruz@revature.com::8115c544-8bba-46ae-9cbb-b9bee7731623" providerId="AD" clId="Web-{DED81233-3A8C-3406-5183-A87C166A89A0}" dt="2024-03-22T14:51:53.999" v="264" actId="20577"/>
          <ac:spMkLst>
            <pc:docMk/>
            <pc:sldMk cId="3740617853" sldId="2134805940"/>
            <ac:spMk id="2" creationId="{7D9E0F4D-47BB-584F-8148-CEEF4AE6DDFE}"/>
          </ac:spMkLst>
        </pc:spChg>
      </pc:sldChg>
      <pc:sldChg chg="modSp add replId">
        <pc:chgData name="Pablo De La Cruz" userId="S::pablo.delacruz@revature.com::8115c544-8bba-46ae-9cbb-b9bee7731623" providerId="AD" clId="Web-{DED81233-3A8C-3406-5183-A87C166A89A0}" dt="2024-03-22T14:42:39.154" v="181" actId="20577"/>
        <pc:sldMkLst>
          <pc:docMk/>
          <pc:sldMk cId="1270303911" sldId="2134805941"/>
        </pc:sldMkLst>
        <pc:spChg chg="mod">
          <ac:chgData name="Pablo De La Cruz" userId="S::pablo.delacruz@revature.com::8115c544-8bba-46ae-9cbb-b9bee7731623" providerId="AD" clId="Web-{DED81233-3A8C-3406-5183-A87C166A89A0}" dt="2024-03-22T14:42:39.154" v="181" actId="20577"/>
          <ac:spMkLst>
            <pc:docMk/>
            <pc:sldMk cId="1270303911" sldId="2134805941"/>
            <ac:spMk id="2" creationId="{7D9E0F4D-47BB-584F-8148-CEEF4AE6DDFE}"/>
          </ac:spMkLst>
        </pc:spChg>
      </pc:sldChg>
      <pc:sldChg chg="modSp add replId">
        <pc:chgData name="Pablo De La Cruz" userId="S::pablo.delacruz@revature.com::8115c544-8bba-46ae-9cbb-b9bee7731623" providerId="AD" clId="Web-{DED81233-3A8C-3406-5183-A87C166A89A0}" dt="2024-03-22T14:42:43.717" v="182" actId="20577"/>
        <pc:sldMkLst>
          <pc:docMk/>
          <pc:sldMk cId="3639235404" sldId="2134805942"/>
        </pc:sldMkLst>
        <pc:spChg chg="mod">
          <ac:chgData name="Pablo De La Cruz" userId="S::pablo.delacruz@revature.com::8115c544-8bba-46ae-9cbb-b9bee7731623" providerId="AD" clId="Web-{DED81233-3A8C-3406-5183-A87C166A89A0}" dt="2024-03-22T14:42:43.717" v="182" actId="20577"/>
          <ac:spMkLst>
            <pc:docMk/>
            <pc:sldMk cId="3639235404" sldId="2134805942"/>
            <ac:spMk id="2" creationId="{7D9E0F4D-47BB-584F-8148-CEEF4AE6DDFE}"/>
          </ac:spMkLst>
        </pc:spChg>
      </pc:sldChg>
      <pc:sldChg chg="modSp add replId">
        <pc:chgData name="Pablo De La Cruz" userId="S::pablo.delacruz@revature.com::8115c544-8bba-46ae-9cbb-b9bee7731623" providerId="AD" clId="Web-{DED81233-3A8C-3406-5183-A87C166A89A0}" dt="2024-03-22T14:42:49.264" v="184" actId="20577"/>
        <pc:sldMkLst>
          <pc:docMk/>
          <pc:sldMk cId="966650927" sldId="2134805943"/>
        </pc:sldMkLst>
        <pc:spChg chg="mod">
          <ac:chgData name="Pablo De La Cruz" userId="S::pablo.delacruz@revature.com::8115c544-8bba-46ae-9cbb-b9bee7731623" providerId="AD" clId="Web-{DED81233-3A8C-3406-5183-A87C166A89A0}" dt="2024-03-22T14:42:49.264" v="184" actId="20577"/>
          <ac:spMkLst>
            <pc:docMk/>
            <pc:sldMk cId="966650927" sldId="2134805943"/>
            <ac:spMk id="2" creationId="{7D9E0F4D-47BB-584F-8148-CEEF4AE6DDFE}"/>
          </ac:spMkLst>
        </pc:spChg>
      </pc:sldChg>
      <pc:sldChg chg="modSp add del replId">
        <pc:chgData name="Pablo De La Cruz" userId="S::pablo.delacruz@revature.com::8115c544-8bba-46ae-9cbb-b9bee7731623" providerId="AD" clId="Web-{DED81233-3A8C-3406-5183-A87C166A89A0}" dt="2024-03-22T14:49:35.245" v="250"/>
        <pc:sldMkLst>
          <pc:docMk/>
          <pc:sldMk cId="3318706951" sldId="2134805944"/>
        </pc:sldMkLst>
        <pc:spChg chg="mod">
          <ac:chgData name="Pablo De La Cruz" userId="S::pablo.delacruz@revature.com::8115c544-8bba-46ae-9cbb-b9bee7731623" providerId="AD" clId="Web-{DED81233-3A8C-3406-5183-A87C166A89A0}" dt="2024-03-22T14:42:58.264" v="187" actId="20577"/>
          <ac:spMkLst>
            <pc:docMk/>
            <pc:sldMk cId="3318706951" sldId="2134805944"/>
            <ac:spMk id="2" creationId="{7D9E0F4D-47BB-584F-8148-CEEF4AE6DDFE}"/>
          </ac:spMkLst>
        </pc:spChg>
        <pc:picChg chg="mod">
          <ac:chgData name="Pablo De La Cruz" userId="S::pablo.delacruz@revature.com::8115c544-8bba-46ae-9cbb-b9bee7731623" providerId="AD" clId="Web-{DED81233-3A8C-3406-5183-A87C166A89A0}" dt="2024-03-22T14:28:40.254" v="133" actId="1076"/>
          <ac:picMkLst>
            <pc:docMk/>
            <pc:sldMk cId="3318706951" sldId="2134805944"/>
            <ac:picMk id="3" creationId="{05355144-DEB7-9F40-811B-307E8F83B933}"/>
          </ac:picMkLst>
        </pc:picChg>
      </pc:sldChg>
    </pc:docChg>
  </pc:docChgLst>
  <pc:docChgLst>
    <pc:chgData name="Pablo De La Cruz" userId="S::pablo.delacruz@revature.com::8115c544-8bba-46ae-9cbb-b9bee7731623" providerId="AD" clId="Web-{874E6014-156F-55D7-5C3F-F33B5F61B4BD}"/>
    <pc:docChg chg="addSld delSld modSld sldOrd">
      <pc:chgData name="Pablo De La Cruz" userId="S::pablo.delacruz@revature.com::8115c544-8bba-46ae-9cbb-b9bee7731623" providerId="AD" clId="Web-{874E6014-156F-55D7-5C3F-F33B5F61B4BD}" dt="2024-03-22T14:23:32.482" v="180" actId="20577"/>
      <pc:docMkLst>
        <pc:docMk/>
      </pc:docMkLst>
      <pc:sldChg chg="add del ord">
        <pc:chgData name="Pablo De La Cruz" userId="S::pablo.delacruz@revature.com::8115c544-8bba-46ae-9cbb-b9bee7731623" providerId="AD" clId="Web-{874E6014-156F-55D7-5C3F-F33B5F61B4BD}" dt="2024-03-22T14:03:24.365" v="8"/>
        <pc:sldMkLst>
          <pc:docMk/>
          <pc:sldMk cId="3472079587" sldId="270"/>
        </pc:sldMkLst>
      </pc:sldChg>
      <pc:sldChg chg="add del ord">
        <pc:chgData name="Pablo De La Cruz" userId="S::pablo.delacruz@revature.com::8115c544-8bba-46ae-9cbb-b9bee7731623" providerId="AD" clId="Web-{874E6014-156F-55D7-5C3F-F33B5F61B4BD}" dt="2024-03-22T14:02:12.143" v="4"/>
        <pc:sldMkLst>
          <pc:docMk/>
          <pc:sldMk cId="360407" sldId="274"/>
        </pc:sldMkLst>
      </pc:sldChg>
      <pc:sldChg chg="add del">
        <pc:chgData name="Pablo De La Cruz" userId="S::pablo.delacruz@revature.com::8115c544-8bba-46ae-9cbb-b9bee7731623" providerId="AD" clId="Web-{874E6014-156F-55D7-5C3F-F33B5F61B4BD}" dt="2024-03-22T14:02:35.613" v="6"/>
        <pc:sldMkLst>
          <pc:docMk/>
          <pc:sldMk cId="2064306191" sldId="275"/>
        </pc:sldMkLst>
      </pc:sldChg>
      <pc:sldChg chg="add del">
        <pc:chgData name="Pablo De La Cruz" userId="S::pablo.delacruz@revature.com::8115c544-8bba-46ae-9cbb-b9bee7731623" providerId="AD" clId="Web-{874E6014-156F-55D7-5C3F-F33B5F61B4BD}" dt="2024-03-22T14:03:31.490" v="9"/>
        <pc:sldMkLst>
          <pc:docMk/>
          <pc:sldMk cId="155043967" sldId="276"/>
        </pc:sldMkLst>
      </pc:sldChg>
      <pc:sldChg chg="del">
        <pc:chgData name="Pablo De La Cruz" userId="S::pablo.delacruz@revature.com::8115c544-8bba-46ae-9cbb-b9bee7731623" providerId="AD" clId="Web-{874E6014-156F-55D7-5C3F-F33B5F61B4BD}" dt="2024-03-22T14:18:54.797" v="110"/>
        <pc:sldMkLst>
          <pc:docMk/>
          <pc:sldMk cId="212779292" sldId="2134805930"/>
        </pc:sldMkLst>
      </pc:sldChg>
      <pc:sldChg chg="modSp">
        <pc:chgData name="Pablo De La Cruz" userId="S::pablo.delacruz@revature.com::8115c544-8bba-46ae-9cbb-b9bee7731623" providerId="AD" clId="Web-{874E6014-156F-55D7-5C3F-F33B5F61B4BD}" dt="2024-03-22T14:17:08.949" v="82"/>
        <pc:sldMkLst>
          <pc:docMk/>
          <pc:sldMk cId="332251314" sldId="2134805932"/>
        </pc:sldMkLst>
        <pc:spChg chg="mod">
          <ac:chgData name="Pablo De La Cruz" userId="S::pablo.delacruz@revature.com::8115c544-8bba-46ae-9cbb-b9bee7731623" providerId="AD" clId="Web-{874E6014-156F-55D7-5C3F-F33B5F61B4BD}" dt="2024-03-22T14:15:50.039" v="61" actId="1076"/>
          <ac:spMkLst>
            <pc:docMk/>
            <pc:sldMk cId="332251314" sldId="2134805932"/>
            <ac:spMk id="4" creationId="{4BB607B0-53E1-577B-D266-9487E991F55E}"/>
          </ac:spMkLst>
        </pc:spChg>
        <pc:spChg chg="mod">
          <ac:chgData name="Pablo De La Cruz" userId="S::pablo.delacruz@revature.com::8115c544-8bba-46ae-9cbb-b9bee7731623" providerId="AD" clId="Web-{874E6014-156F-55D7-5C3F-F33B5F61B4BD}" dt="2024-03-22T14:17:08.949" v="82"/>
          <ac:spMkLst>
            <pc:docMk/>
            <pc:sldMk cId="332251314" sldId="2134805932"/>
            <ac:spMk id="16" creationId="{3B1CBBC1-9AE3-4CEA-20C3-E733CFADBEF8}"/>
          </ac:spMkLst>
        </pc:spChg>
        <pc:spChg chg="mod">
          <ac:chgData name="Pablo De La Cruz" userId="S::pablo.delacruz@revature.com::8115c544-8bba-46ae-9cbb-b9bee7731623" providerId="AD" clId="Web-{874E6014-156F-55D7-5C3F-F33B5F61B4BD}" dt="2024-03-22T14:15:00.381" v="42" actId="1076"/>
          <ac:spMkLst>
            <pc:docMk/>
            <pc:sldMk cId="332251314" sldId="2134805932"/>
            <ac:spMk id="23" creationId="{62E9B6E1-7420-4F5C-A89A-7C6EAEF8CB63}"/>
          </ac:spMkLst>
        </pc:spChg>
        <pc:spChg chg="mod">
          <ac:chgData name="Pablo De La Cruz" userId="S::pablo.delacruz@revature.com::8115c544-8bba-46ae-9cbb-b9bee7731623" providerId="AD" clId="Web-{874E6014-156F-55D7-5C3F-F33B5F61B4BD}" dt="2024-03-22T14:15:07.490" v="43" actId="1076"/>
          <ac:spMkLst>
            <pc:docMk/>
            <pc:sldMk cId="332251314" sldId="2134805932"/>
            <ac:spMk id="40" creationId="{8F0E10C9-E34C-418A-9D97-348164150FB1}"/>
          </ac:spMkLst>
        </pc:spChg>
        <pc:spChg chg="mod">
          <ac:chgData name="Pablo De La Cruz" userId="S::pablo.delacruz@revature.com::8115c544-8bba-46ae-9cbb-b9bee7731623" providerId="AD" clId="Web-{874E6014-156F-55D7-5C3F-F33B5F61B4BD}" dt="2024-03-22T14:15:18.553" v="52" actId="20577"/>
          <ac:spMkLst>
            <pc:docMk/>
            <pc:sldMk cId="332251314" sldId="2134805932"/>
            <ac:spMk id="45" creationId="{ED202FBA-1855-4291-8F3D-D382BE959925}"/>
          </ac:spMkLst>
        </pc:spChg>
      </pc:sldChg>
      <pc:sldChg chg="modSp add del">
        <pc:chgData name="Pablo De La Cruz" userId="S::pablo.delacruz@revature.com::8115c544-8bba-46ae-9cbb-b9bee7731623" providerId="AD" clId="Web-{874E6014-156F-55D7-5C3F-F33B5F61B4BD}" dt="2024-03-22T14:19:43.440" v="119" actId="20577"/>
        <pc:sldMkLst>
          <pc:docMk/>
          <pc:sldMk cId="3508938901" sldId="2134805933"/>
        </pc:sldMkLst>
        <pc:spChg chg="mod">
          <ac:chgData name="Pablo De La Cruz" userId="S::pablo.delacruz@revature.com::8115c544-8bba-46ae-9cbb-b9bee7731623" providerId="AD" clId="Web-{874E6014-156F-55D7-5C3F-F33B5F61B4BD}" dt="2024-03-22T14:19:43.440" v="119" actId="20577"/>
          <ac:spMkLst>
            <pc:docMk/>
            <pc:sldMk cId="3508938901" sldId="2134805933"/>
            <ac:spMk id="2" creationId="{7D9E0F4D-47BB-584F-8148-CEEF4AE6DDFE}"/>
          </ac:spMkLst>
        </pc:spChg>
      </pc:sldChg>
      <pc:sldChg chg="modSp add del">
        <pc:chgData name="Pablo De La Cruz" userId="S::pablo.delacruz@revature.com::8115c544-8bba-46ae-9cbb-b9bee7731623" providerId="AD" clId="Web-{874E6014-156F-55D7-5C3F-F33B5F61B4BD}" dt="2024-03-22T14:18:53.860" v="109" actId="20577"/>
        <pc:sldMkLst>
          <pc:docMk/>
          <pc:sldMk cId="337205662" sldId="2134805934"/>
        </pc:sldMkLst>
        <pc:spChg chg="mod">
          <ac:chgData name="Pablo De La Cruz" userId="S::pablo.delacruz@revature.com::8115c544-8bba-46ae-9cbb-b9bee7731623" providerId="AD" clId="Web-{874E6014-156F-55D7-5C3F-F33B5F61B4BD}" dt="2024-03-22T14:18:53.860" v="109" actId="20577"/>
          <ac:spMkLst>
            <pc:docMk/>
            <pc:sldMk cId="337205662" sldId="2134805934"/>
            <ac:spMk id="2" creationId="{7D9E0F4D-47BB-584F-8148-CEEF4AE6DDFE}"/>
          </ac:spMkLst>
        </pc:spChg>
      </pc:sldChg>
      <pc:sldChg chg="modSp add del">
        <pc:chgData name="Pablo De La Cruz" userId="S::pablo.delacruz@revature.com::8115c544-8bba-46ae-9cbb-b9bee7731623" providerId="AD" clId="Web-{874E6014-156F-55D7-5C3F-F33B5F61B4BD}" dt="2024-03-22T14:17:20.856" v="84"/>
        <pc:sldMkLst>
          <pc:docMk/>
          <pc:sldMk cId="1773906939" sldId="2134805935"/>
        </pc:sldMkLst>
        <pc:spChg chg="mod">
          <ac:chgData name="Pablo De La Cruz" userId="S::pablo.delacruz@revature.com::8115c544-8bba-46ae-9cbb-b9bee7731623" providerId="AD" clId="Web-{874E6014-156F-55D7-5C3F-F33B5F61B4BD}" dt="2024-03-22T14:10:15.680" v="22" actId="20577"/>
          <ac:spMkLst>
            <pc:docMk/>
            <pc:sldMk cId="1773906939" sldId="2134805935"/>
            <ac:spMk id="2" creationId="{7D9E0F4D-47BB-584F-8148-CEEF4AE6DDFE}"/>
          </ac:spMkLst>
        </pc:spChg>
      </pc:sldChg>
      <pc:sldChg chg="modSp">
        <pc:chgData name="Pablo De La Cruz" userId="S::pablo.delacruz@revature.com::8115c544-8bba-46ae-9cbb-b9bee7731623" providerId="AD" clId="Web-{874E6014-156F-55D7-5C3F-F33B5F61B4BD}" dt="2024-03-22T14:04:05.914" v="13" actId="20577"/>
        <pc:sldMkLst>
          <pc:docMk/>
          <pc:sldMk cId="1287163923" sldId="2134805936"/>
        </pc:sldMkLst>
        <pc:spChg chg="mod">
          <ac:chgData name="Pablo De La Cruz" userId="S::pablo.delacruz@revature.com::8115c544-8bba-46ae-9cbb-b9bee7731623" providerId="AD" clId="Web-{874E6014-156F-55D7-5C3F-F33B5F61B4BD}" dt="2024-03-22T14:04:05.914" v="13" actId="20577"/>
          <ac:spMkLst>
            <pc:docMk/>
            <pc:sldMk cId="1287163923" sldId="2134805936"/>
            <ac:spMk id="2" creationId="{7D9E0F4D-47BB-584F-8148-CEEF4AE6DDFE}"/>
          </ac:spMkLst>
        </pc:spChg>
      </pc:sldChg>
      <pc:sldChg chg="addSp delSp modSp add replId">
        <pc:chgData name="Pablo De La Cruz" userId="S::pablo.delacruz@revature.com::8115c544-8bba-46ae-9cbb-b9bee7731623" providerId="AD" clId="Web-{874E6014-156F-55D7-5C3F-F33B5F61B4BD}" dt="2024-03-22T14:22:26.151" v="175" actId="1076"/>
        <pc:sldMkLst>
          <pc:docMk/>
          <pc:sldMk cId="220777079" sldId="2134805937"/>
        </pc:sldMkLst>
        <pc:spChg chg="mod">
          <ac:chgData name="Pablo De La Cruz" userId="S::pablo.delacruz@revature.com::8115c544-8bba-46ae-9cbb-b9bee7731623" providerId="AD" clId="Web-{874E6014-156F-55D7-5C3F-F33B5F61B4BD}" dt="2024-03-22T14:22:26.151" v="175" actId="1076"/>
          <ac:spMkLst>
            <pc:docMk/>
            <pc:sldMk cId="220777079" sldId="2134805937"/>
            <ac:spMk id="4" creationId="{4BB607B0-53E1-577B-D266-9487E991F55E}"/>
          </ac:spMkLst>
        </pc:spChg>
        <pc:spChg chg="mod">
          <ac:chgData name="Pablo De La Cruz" userId="S::pablo.delacruz@revature.com::8115c544-8bba-46ae-9cbb-b9bee7731623" providerId="AD" clId="Web-{874E6014-156F-55D7-5C3F-F33B5F61B4BD}" dt="2024-03-22T14:14:21.426" v="31" actId="20577"/>
          <ac:spMkLst>
            <pc:docMk/>
            <pc:sldMk cId="220777079" sldId="2134805937"/>
            <ac:spMk id="8" creationId="{C861FED1-2840-001D-1126-2EF4D26EC9A9}"/>
          </ac:spMkLst>
        </pc:spChg>
        <pc:spChg chg="mod">
          <ac:chgData name="Pablo De La Cruz" userId="S::pablo.delacruz@revature.com::8115c544-8bba-46ae-9cbb-b9bee7731623" providerId="AD" clId="Web-{874E6014-156F-55D7-5C3F-F33B5F61B4BD}" dt="2024-03-22T14:20:52.256" v="146" actId="1076"/>
          <ac:spMkLst>
            <pc:docMk/>
            <pc:sldMk cId="220777079" sldId="2134805937"/>
            <ac:spMk id="23" creationId="{62E9B6E1-7420-4F5C-A89A-7C6EAEF8CB63}"/>
          </ac:spMkLst>
        </pc:spChg>
        <pc:spChg chg="mod">
          <ac:chgData name="Pablo De La Cruz" userId="S::pablo.delacruz@revature.com::8115c544-8bba-46ae-9cbb-b9bee7731623" providerId="AD" clId="Web-{874E6014-156F-55D7-5C3F-F33B5F61B4BD}" dt="2024-03-22T14:13:53.862" v="25" actId="20577"/>
          <ac:spMkLst>
            <pc:docMk/>
            <pc:sldMk cId="220777079" sldId="2134805937"/>
            <ac:spMk id="25" creationId="{5F5A6D55-F2B5-4457-9B57-EBCFF020ADD2}"/>
          </ac:spMkLst>
        </pc:spChg>
        <pc:spChg chg="mod">
          <ac:chgData name="Pablo De La Cruz" userId="S::pablo.delacruz@revature.com::8115c544-8bba-46ae-9cbb-b9bee7731623" providerId="AD" clId="Web-{874E6014-156F-55D7-5C3F-F33B5F61B4BD}" dt="2024-03-22T14:14:24.129" v="32" actId="20577"/>
          <ac:spMkLst>
            <pc:docMk/>
            <pc:sldMk cId="220777079" sldId="2134805937"/>
            <ac:spMk id="34" creationId="{BB416016-1952-39E8-12F7-B3F319D1FA5C}"/>
          </ac:spMkLst>
        </pc:spChg>
        <pc:spChg chg="mod">
          <ac:chgData name="Pablo De La Cruz" userId="S::pablo.delacruz@revature.com::8115c544-8bba-46ae-9cbb-b9bee7731623" providerId="AD" clId="Web-{874E6014-156F-55D7-5C3F-F33B5F61B4BD}" dt="2024-03-22T14:20:58.600" v="147" actId="1076"/>
          <ac:spMkLst>
            <pc:docMk/>
            <pc:sldMk cId="220777079" sldId="2134805937"/>
            <ac:spMk id="40" creationId="{8F0E10C9-E34C-418A-9D97-348164150FB1}"/>
          </ac:spMkLst>
        </pc:spChg>
        <pc:spChg chg="mod">
          <ac:chgData name="Pablo De La Cruz" userId="S::pablo.delacruz@revature.com::8115c544-8bba-46ae-9cbb-b9bee7731623" providerId="AD" clId="Web-{874E6014-156F-55D7-5C3F-F33B5F61B4BD}" dt="2024-03-22T14:13:59.315" v="27"/>
          <ac:spMkLst>
            <pc:docMk/>
            <pc:sldMk cId="220777079" sldId="2134805937"/>
            <ac:spMk id="41" creationId="{C7F9C50E-0FF6-4707-A04E-5AF3F2262257}"/>
          </ac:spMkLst>
        </pc:spChg>
        <pc:spChg chg="add del mod">
          <ac:chgData name="Pablo De La Cruz" userId="S::pablo.delacruz@revature.com::8115c544-8bba-46ae-9cbb-b9bee7731623" providerId="AD" clId="Web-{874E6014-156F-55D7-5C3F-F33B5F61B4BD}" dt="2024-03-22T14:14:13.785" v="28" actId="20577"/>
          <ac:spMkLst>
            <pc:docMk/>
            <pc:sldMk cId="220777079" sldId="2134805937"/>
            <ac:spMk id="42" creationId="{962BF9C3-183F-4B9A-8982-2798407DE747}"/>
          </ac:spMkLst>
        </pc:spChg>
        <pc:spChg chg="mod">
          <ac:chgData name="Pablo De La Cruz" userId="S::pablo.delacruz@revature.com::8115c544-8bba-46ae-9cbb-b9bee7731623" providerId="AD" clId="Web-{874E6014-156F-55D7-5C3F-F33B5F61B4BD}" dt="2024-03-22T14:22:06.415" v="162" actId="20577"/>
          <ac:spMkLst>
            <pc:docMk/>
            <pc:sldMk cId="220777079" sldId="2134805937"/>
            <ac:spMk id="45" creationId="{ED202FBA-1855-4291-8F3D-D382BE959925}"/>
          </ac:spMkLst>
        </pc:spChg>
        <pc:spChg chg="mod">
          <ac:chgData name="Pablo De La Cruz" userId="S::pablo.delacruz@revature.com::8115c544-8bba-46ae-9cbb-b9bee7731623" providerId="AD" clId="Web-{874E6014-156F-55D7-5C3F-F33B5F61B4BD}" dt="2024-03-22T14:14:17.457" v="29" actId="20577"/>
          <ac:spMkLst>
            <pc:docMk/>
            <pc:sldMk cId="220777079" sldId="2134805937"/>
            <ac:spMk id="47" creationId="{CA81778A-3A05-4D09-A65A-ECCF266087B0}"/>
          </ac:spMkLst>
        </pc:spChg>
        <pc:grpChg chg="add del">
          <ac:chgData name="Pablo De La Cruz" userId="S::pablo.delacruz@revature.com::8115c544-8bba-46ae-9cbb-b9bee7731623" providerId="AD" clId="Web-{874E6014-156F-55D7-5C3F-F33B5F61B4BD}" dt="2024-03-22T14:13:59.315" v="27"/>
          <ac:grpSpMkLst>
            <pc:docMk/>
            <pc:sldMk cId="220777079" sldId="2134805937"/>
            <ac:grpSpMk id="39" creationId="{D046BB3F-3EC9-465E-8365-DDEADB9EA212}"/>
          </ac:grpSpMkLst>
        </pc:grpChg>
      </pc:sldChg>
      <pc:sldChg chg="modSp add replId">
        <pc:chgData name="Pablo De La Cruz" userId="S::pablo.delacruz@revature.com::8115c544-8bba-46ae-9cbb-b9bee7731623" providerId="AD" clId="Web-{874E6014-156F-55D7-5C3F-F33B5F61B4BD}" dt="2024-03-22T14:17:38.935" v="91" actId="20577"/>
        <pc:sldMkLst>
          <pc:docMk/>
          <pc:sldMk cId="531221732" sldId="2134805938"/>
        </pc:sldMkLst>
        <pc:spChg chg="mod">
          <ac:chgData name="Pablo De La Cruz" userId="S::pablo.delacruz@revature.com::8115c544-8bba-46ae-9cbb-b9bee7731623" providerId="AD" clId="Web-{874E6014-156F-55D7-5C3F-F33B5F61B4BD}" dt="2024-03-22T14:17:38.935" v="91" actId="20577"/>
          <ac:spMkLst>
            <pc:docMk/>
            <pc:sldMk cId="531221732" sldId="2134805938"/>
            <ac:spMk id="2" creationId="{7D9E0F4D-47BB-584F-8148-CEEF4AE6DDFE}"/>
          </ac:spMkLst>
        </pc:spChg>
      </pc:sldChg>
      <pc:sldChg chg="add del replId">
        <pc:chgData name="Pablo De La Cruz" userId="S::pablo.delacruz@revature.com::8115c544-8bba-46ae-9cbb-b9bee7731623" providerId="AD" clId="Web-{874E6014-156F-55D7-5C3F-F33B5F61B4BD}" dt="2024-03-22T14:17:27.622" v="87"/>
        <pc:sldMkLst>
          <pc:docMk/>
          <pc:sldMk cId="1843360259" sldId="2134805939"/>
        </pc:sldMkLst>
      </pc:sldChg>
      <pc:sldChg chg="modSp add replId">
        <pc:chgData name="Pablo De La Cruz" userId="S::pablo.delacruz@revature.com::8115c544-8bba-46ae-9cbb-b9bee7731623" providerId="AD" clId="Web-{874E6014-156F-55D7-5C3F-F33B5F61B4BD}" dt="2024-03-22T14:23:07.999" v="178" actId="20577"/>
        <pc:sldMkLst>
          <pc:docMk/>
          <pc:sldMk cId="3269492734" sldId="2134805939"/>
        </pc:sldMkLst>
        <pc:spChg chg="mod">
          <ac:chgData name="Pablo De La Cruz" userId="S::pablo.delacruz@revature.com::8115c544-8bba-46ae-9cbb-b9bee7731623" providerId="AD" clId="Web-{874E6014-156F-55D7-5C3F-F33B5F61B4BD}" dt="2024-03-22T14:23:07.999" v="178" actId="20577"/>
          <ac:spMkLst>
            <pc:docMk/>
            <pc:sldMk cId="3269492734" sldId="2134805939"/>
            <ac:spMk id="2" creationId="{7D9E0F4D-47BB-584F-8148-CEEF4AE6DDFE}"/>
          </ac:spMkLst>
        </pc:spChg>
      </pc:sldChg>
      <pc:sldChg chg="modSp add replId">
        <pc:chgData name="Pablo De La Cruz" userId="S::pablo.delacruz@revature.com::8115c544-8bba-46ae-9cbb-b9bee7731623" providerId="AD" clId="Web-{874E6014-156F-55D7-5C3F-F33B5F61B4BD}" dt="2024-03-22T14:23:32.482" v="180" actId="20577"/>
        <pc:sldMkLst>
          <pc:docMk/>
          <pc:sldMk cId="3740617853" sldId="2134805940"/>
        </pc:sldMkLst>
        <pc:spChg chg="mod">
          <ac:chgData name="Pablo De La Cruz" userId="S::pablo.delacruz@revature.com::8115c544-8bba-46ae-9cbb-b9bee7731623" providerId="AD" clId="Web-{874E6014-156F-55D7-5C3F-F33B5F61B4BD}" dt="2024-03-22T14:23:32.482" v="180" actId="20577"/>
          <ac:spMkLst>
            <pc:docMk/>
            <pc:sldMk cId="3740617853" sldId="2134805940"/>
            <ac:spMk id="2" creationId="{7D9E0F4D-47BB-584F-8148-CEEF4AE6DDFE}"/>
          </ac:spMkLst>
        </pc:spChg>
      </pc:sldChg>
    </pc:docChg>
  </pc:docChgLst>
  <pc:docChgLst>
    <pc:chgData name="Pablo De La Cruz" userId="S::pablo.delacruz@revature.com::8115c544-8bba-46ae-9cbb-b9bee7731623" providerId="AD" clId="Web-{4182A881-9F0E-1B8B-1551-AB270FAAC020}"/>
    <pc:docChg chg="addSld delSld modSld">
      <pc:chgData name="Pablo De La Cruz" userId="S::pablo.delacruz@revature.com::8115c544-8bba-46ae-9cbb-b9bee7731623" providerId="AD" clId="Web-{4182A881-9F0E-1B8B-1551-AB270FAAC020}" dt="2024-03-21T19:59:37.050" v="142" actId="20577"/>
      <pc:docMkLst>
        <pc:docMk/>
      </pc:docMkLst>
      <pc:sldChg chg="add del">
        <pc:chgData name="Pablo De La Cruz" userId="S::pablo.delacruz@revature.com::8115c544-8bba-46ae-9cbb-b9bee7731623" providerId="AD" clId="Web-{4182A881-9F0E-1B8B-1551-AB270FAAC020}" dt="2024-03-21T18:57:31.940" v="3"/>
        <pc:sldMkLst>
          <pc:docMk/>
          <pc:sldMk cId="1937397286" sldId="281"/>
        </pc:sldMkLst>
      </pc:sldChg>
      <pc:sldChg chg="add del">
        <pc:chgData name="Pablo De La Cruz" userId="S::pablo.delacruz@revature.com::8115c544-8bba-46ae-9cbb-b9bee7731623" providerId="AD" clId="Web-{4182A881-9F0E-1B8B-1551-AB270FAAC020}" dt="2024-03-21T18:57:03.533" v="1"/>
        <pc:sldMkLst>
          <pc:docMk/>
          <pc:sldMk cId="791673990" sldId="292"/>
        </pc:sldMkLst>
      </pc:sldChg>
      <pc:sldChg chg="modSp del">
        <pc:chgData name="Pablo De La Cruz" userId="S::pablo.delacruz@revature.com::8115c544-8bba-46ae-9cbb-b9bee7731623" providerId="AD" clId="Web-{4182A881-9F0E-1B8B-1551-AB270FAAC020}" dt="2024-03-21T19:14:16.894" v="128"/>
        <pc:sldMkLst>
          <pc:docMk/>
          <pc:sldMk cId="2206071569" sldId="2134805919"/>
        </pc:sldMkLst>
        <pc:spChg chg="mod">
          <ac:chgData name="Pablo De La Cruz" userId="S::pablo.delacruz@revature.com::8115c544-8bba-46ae-9cbb-b9bee7731623" providerId="AD" clId="Web-{4182A881-9F0E-1B8B-1551-AB270FAAC020}" dt="2024-03-21T19:07:54.569" v="94" actId="20577"/>
          <ac:spMkLst>
            <pc:docMk/>
            <pc:sldMk cId="2206071569" sldId="2134805919"/>
            <ac:spMk id="5" creationId="{00000000-0000-0000-0000-000000000000}"/>
          </ac:spMkLst>
        </pc:spChg>
        <pc:spChg chg="mod">
          <ac:chgData name="Pablo De La Cruz" userId="S::pablo.delacruz@revature.com::8115c544-8bba-46ae-9cbb-b9bee7731623" providerId="AD" clId="Web-{4182A881-9F0E-1B8B-1551-AB270FAAC020}" dt="2024-03-21T19:07:27.022" v="93" actId="1076"/>
          <ac:spMkLst>
            <pc:docMk/>
            <pc:sldMk cId="2206071569" sldId="2134805919"/>
            <ac:spMk id="45" creationId="{ED202FBA-1855-4291-8F3D-D382BE959925}"/>
          </ac:spMkLst>
        </pc:spChg>
        <pc:grpChg chg="mod">
          <ac:chgData name="Pablo De La Cruz" userId="S::pablo.delacruz@revature.com::8115c544-8bba-46ae-9cbb-b9bee7731623" providerId="AD" clId="Web-{4182A881-9F0E-1B8B-1551-AB270FAAC020}" dt="2024-03-21T19:06:50.286" v="53" actId="14100"/>
          <ac:grpSpMkLst>
            <pc:docMk/>
            <pc:sldMk cId="2206071569" sldId="2134805919"/>
            <ac:grpSpMk id="43" creationId="{FD69BFD3-72F5-4696-A4B5-D10D702C9EB9}"/>
          </ac:grpSpMkLst>
        </pc:grpChg>
      </pc:sldChg>
      <pc:sldChg chg="modSp">
        <pc:chgData name="Pablo De La Cruz" userId="S::pablo.delacruz@revature.com::8115c544-8bba-46ae-9cbb-b9bee7731623" providerId="AD" clId="Web-{4182A881-9F0E-1B8B-1551-AB270FAAC020}" dt="2024-03-21T19:11:52.702" v="95" actId="20577"/>
        <pc:sldMkLst>
          <pc:docMk/>
          <pc:sldMk cId="1545996366" sldId="2134805928"/>
        </pc:sldMkLst>
        <pc:spChg chg="mod">
          <ac:chgData name="Pablo De La Cruz" userId="S::pablo.delacruz@revature.com::8115c544-8bba-46ae-9cbb-b9bee7731623" providerId="AD" clId="Web-{4182A881-9F0E-1B8B-1551-AB270FAAC020}" dt="2024-03-21T19:11:52.702" v="95" actId="20577"/>
          <ac:spMkLst>
            <pc:docMk/>
            <pc:sldMk cId="1545996366" sldId="2134805928"/>
            <ac:spMk id="2" creationId="{7D9E0F4D-47BB-584F-8148-CEEF4AE6DDFE}"/>
          </ac:spMkLst>
        </pc:spChg>
      </pc:sldChg>
      <pc:sldChg chg="modSp add replId">
        <pc:chgData name="Pablo De La Cruz" userId="S::pablo.delacruz@revature.com::8115c544-8bba-46ae-9cbb-b9bee7731623" providerId="AD" clId="Web-{4182A881-9F0E-1B8B-1551-AB270FAAC020}" dt="2024-03-21T19:07:21.303" v="89" actId="20577"/>
        <pc:sldMkLst>
          <pc:docMk/>
          <pc:sldMk cId="1677227567" sldId="2134805931"/>
        </pc:sldMkLst>
        <pc:spChg chg="mod">
          <ac:chgData name="Pablo De La Cruz" userId="S::pablo.delacruz@revature.com::8115c544-8bba-46ae-9cbb-b9bee7731623" providerId="AD" clId="Web-{4182A881-9F0E-1B8B-1551-AB270FAAC020}" dt="2024-03-21T19:07:21.303" v="89" actId="20577"/>
          <ac:spMkLst>
            <pc:docMk/>
            <pc:sldMk cId="1677227567" sldId="2134805931"/>
            <ac:spMk id="2" creationId="{7D9E0F4D-47BB-584F-8148-CEEF4AE6DDFE}"/>
          </ac:spMkLst>
        </pc:spChg>
      </pc:sldChg>
      <pc:sldChg chg="modSp add">
        <pc:chgData name="Pablo De La Cruz" userId="S::pablo.delacruz@revature.com::8115c544-8bba-46ae-9cbb-b9bee7731623" providerId="AD" clId="Web-{4182A881-9F0E-1B8B-1551-AB270FAAC020}" dt="2024-03-21T19:59:37.050" v="142" actId="20577"/>
        <pc:sldMkLst>
          <pc:docMk/>
          <pc:sldMk cId="332251314" sldId="2134805932"/>
        </pc:sldMkLst>
        <pc:spChg chg="mod">
          <ac:chgData name="Pablo De La Cruz" userId="S::pablo.delacruz@revature.com::8115c544-8bba-46ae-9cbb-b9bee7731623" providerId="AD" clId="Web-{4182A881-9F0E-1B8B-1551-AB270FAAC020}" dt="2024-03-21T19:13:49.909" v="124" actId="1076"/>
          <ac:spMkLst>
            <pc:docMk/>
            <pc:sldMk cId="332251314" sldId="2134805932"/>
            <ac:spMk id="4" creationId="{4BB607B0-53E1-577B-D266-9487E991F55E}"/>
          </ac:spMkLst>
        </pc:spChg>
        <pc:spChg chg="mod">
          <ac:chgData name="Pablo De La Cruz" userId="S::pablo.delacruz@revature.com::8115c544-8bba-46ae-9cbb-b9bee7731623" providerId="AD" clId="Web-{4182A881-9F0E-1B8B-1551-AB270FAAC020}" dt="2024-03-21T19:12:23.250" v="97"/>
          <ac:spMkLst>
            <pc:docMk/>
            <pc:sldMk cId="332251314" sldId="2134805932"/>
            <ac:spMk id="5" creationId="{00000000-0000-0000-0000-000000000000}"/>
          </ac:spMkLst>
        </pc:spChg>
        <pc:spChg chg="mod">
          <ac:chgData name="Pablo De La Cruz" userId="S::pablo.delacruz@revature.com::8115c544-8bba-46ae-9cbb-b9bee7731623" providerId="AD" clId="Web-{4182A881-9F0E-1B8B-1551-AB270FAAC020}" dt="2024-03-21T19:13:10.564" v="114"/>
          <ac:spMkLst>
            <pc:docMk/>
            <pc:sldMk cId="332251314" sldId="2134805932"/>
            <ac:spMk id="23" creationId="{62E9B6E1-7420-4F5C-A89A-7C6EAEF8CB63}"/>
          </ac:spMkLst>
        </pc:spChg>
        <pc:spChg chg="mod">
          <ac:chgData name="Pablo De La Cruz" userId="S::pablo.delacruz@revature.com::8115c544-8bba-46ae-9cbb-b9bee7731623" providerId="AD" clId="Web-{4182A881-9F0E-1B8B-1551-AB270FAAC020}" dt="2024-03-21T19:59:37.050" v="142" actId="20577"/>
          <ac:spMkLst>
            <pc:docMk/>
            <pc:sldMk cId="332251314" sldId="2134805932"/>
            <ac:spMk id="40" creationId="{8F0E10C9-E34C-418A-9D97-348164150FB1}"/>
          </ac:spMkLst>
        </pc:spChg>
        <pc:spChg chg="mod">
          <ac:chgData name="Pablo De La Cruz" userId="S::pablo.delacruz@revature.com::8115c544-8bba-46ae-9cbb-b9bee7731623" providerId="AD" clId="Web-{4182A881-9F0E-1B8B-1551-AB270FAAC020}" dt="2024-03-21T19:14:11.144" v="127"/>
          <ac:spMkLst>
            <pc:docMk/>
            <pc:sldMk cId="332251314" sldId="2134805932"/>
            <ac:spMk id="45" creationId="{ED202FBA-1855-4291-8F3D-D382BE959925}"/>
          </ac:spMkLst>
        </pc:spChg>
      </pc:sldChg>
      <pc:sldChg chg="add replId">
        <pc:chgData name="Pablo De La Cruz" userId="S::pablo.delacruz@revature.com::8115c544-8bba-46ae-9cbb-b9bee7731623" providerId="AD" clId="Web-{4182A881-9F0E-1B8B-1551-AB270FAAC020}" dt="2024-03-21T19:58:10.109" v="129"/>
        <pc:sldMkLst>
          <pc:docMk/>
          <pc:sldMk cId="3508938901" sldId="2134805933"/>
        </pc:sldMkLst>
      </pc:sldChg>
      <pc:sldChg chg="add replId">
        <pc:chgData name="Pablo De La Cruz" userId="S::pablo.delacruz@revature.com::8115c544-8bba-46ae-9cbb-b9bee7731623" providerId="AD" clId="Web-{4182A881-9F0E-1B8B-1551-AB270FAAC020}" dt="2024-03-21T19:58:12.047" v="130"/>
        <pc:sldMkLst>
          <pc:docMk/>
          <pc:sldMk cId="337205662" sldId="2134805934"/>
        </pc:sldMkLst>
      </pc:sldChg>
      <pc:sldChg chg="add replId">
        <pc:chgData name="Pablo De La Cruz" userId="S::pablo.delacruz@revature.com::8115c544-8bba-46ae-9cbb-b9bee7731623" providerId="AD" clId="Web-{4182A881-9F0E-1B8B-1551-AB270FAAC020}" dt="2024-03-21T19:58:12.156" v="131"/>
        <pc:sldMkLst>
          <pc:docMk/>
          <pc:sldMk cId="1773906939" sldId="2134805935"/>
        </pc:sldMkLst>
      </pc:sldChg>
      <pc:sldChg chg="add replId">
        <pc:chgData name="Pablo De La Cruz" userId="S::pablo.delacruz@revature.com::8115c544-8bba-46ae-9cbb-b9bee7731623" providerId="AD" clId="Web-{4182A881-9F0E-1B8B-1551-AB270FAAC020}" dt="2024-03-21T19:58:12.250" v="132"/>
        <pc:sldMkLst>
          <pc:docMk/>
          <pc:sldMk cId="1287163923" sldId="2134805936"/>
        </pc:sldMkLst>
      </pc:sldChg>
    </pc:docChg>
  </pc:docChgLst>
  <pc:docChgLst>
    <pc:chgData name="Rory Eiffe" userId="S::rory.eiffe@revature.com::26a7415f-7908-4f4c-ac4d-b7cb93b5498f" providerId="AD" clId="Web-{DE050BC0-FDEE-F0F6-E914-95613C1EB261}"/>
    <pc:docChg chg="modSld">
      <pc:chgData name="Rory Eiffe" userId="S::rory.eiffe@revature.com::26a7415f-7908-4f4c-ac4d-b7cb93b5498f" providerId="AD" clId="Web-{DE050BC0-FDEE-F0F6-E914-95613C1EB261}" dt="2024-03-22T15:17:15.346" v="21" actId="1076"/>
      <pc:docMkLst>
        <pc:docMk/>
      </pc:docMkLst>
      <pc:sldChg chg="modSp">
        <pc:chgData name="Rory Eiffe" userId="S::rory.eiffe@revature.com::26a7415f-7908-4f4c-ac4d-b7cb93b5498f" providerId="AD" clId="Web-{DE050BC0-FDEE-F0F6-E914-95613C1EB261}" dt="2024-03-22T15:16:13.875" v="17" actId="20577"/>
        <pc:sldMkLst>
          <pc:docMk/>
          <pc:sldMk cId="3559372557" sldId="272"/>
        </pc:sldMkLst>
        <pc:spChg chg="mod">
          <ac:chgData name="Rory Eiffe" userId="S::rory.eiffe@revature.com::26a7415f-7908-4f4c-ac4d-b7cb93b5498f" providerId="AD" clId="Web-{DE050BC0-FDEE-F0F6-E914-95613C1EB261}" dt="2024-03-22T15:16:13.875" v="17" actId="20577"/>
          <ac:spMkLst>
            <pc:docMk/>
            <pc:sldMk cId="3559372557" sldId="272"/>
            <ac:spMk id="18" creationId="{E14BDDCA-8CCA-251E-9AA0-8EBEFE7D5DF4}"/>
          </ac:spMkLst>
        </pc:spChg>
      </pc:sldChg>
      <pc:sldChg chg="modSp">
        <pc:chgData name="Rory Eiffe" userId="S::rory.eiffe@revature.com::26a7415f-7908-4f4c-ac4d-b7cb93b5498f" providerId="AD" clId="Web-{DE050BC0-FDEE-F0F6-E914-95613C1EB261}" dt="2024-03-22T15:16:00.984" v="7" actId="20577"/>
        <pc:sldMkLst>
          <pc:docMk/>
          <pc:sldMk cId="543077530" sldId="273"/>
        </pc:sldMkLst>
        <pc:spChg chg="mod">
          <ac:chgData name="Rory Eiffe" userId="S::rory.eiffe@revature.com::26a7415f-7908-4f4c-ac4d-b7cb93b5498f" providerId="AD" clId="Web-{DE050BC0-FDEE-F0F6-E914-95613C1EB261}" dt="2024-03-22T15:16:00.984" v="7" actId="20577"/>
          <ac:spMkLst>
            <pc:docMk/>
            <pc:sldMk cId="543077530" sldId="273"/>
            <ac:spMk id="15" creationId="{3736AC66-93FB-0808-83DD-7F2C09261B4E}"/>
          </ac:spMkLst>
        </pc:spChg>
      </pc:sldChg>
      <pc:sldChg chg="modSp">
        <pc:chgData name="Rory Eiffe" userId="S::rory.eiffe@revature.com::26a7415f-7908-4f4c-ac4d-b7cb93b5498f" providerId="AD" clId="Web-{DE050BC0-FDEE-F0F6-E914-95613C1EB261}" dt="2024-03-22T15:15:09.341" v="0" actId="1076"/>
        <pc:sldMkLst>
          <pc:docMk/>
          <pc:sldMk cId="1287163923" sldId="2134805936"/>
        </pc:sldMkLst>
        <pc:picChg chg="mod">
          <ac:chgData name="Rory Eiffe" userId="S::rory.eiffe@revature.com::26a7415f-7908-4f4c-ac4d-b7cb93b5498f" providerId="AD" clId="Web-{DE050BC0-FDEE-F0F6-E914-95613C1EB261}" dt="2024-03-22T15:15:09.341" v="0" actId="1076"/>
          <ac:picMkLst>
            <pc:docMk/>
            <pc:sldMk cId="1287163923" sldId="2134805936"/>
            <ac:picMk id="3" creationId="{05355144-DEB7-9F40-811B-307E8F83B933}"/>
          </ac:picMkLst>
        </pc:picChg>
      </pc:sldChg>
      <pc:sldChg chg="modSp">
        <pc:chgData name="Rory Eiffe" userId="S::rory.eiffe@revature.com::26a7415f-7908-4f4c-ac4d-b7cb93b5498f" providerId="AD" clId="Web-{DE050BC0-FDEE-F0F6-E914-95613C1EB261}" dt="2024-03-22T15:15:20.669" v="1" actId="1076"/>
        <pc:sldMkLst>
          <pc:docMk/>
          <pc:sldMk cId="531221732" sldId="2134805938"/>
        </pc:sldMkLst>
        <pc:picChg chg="mod">
          <ac:chgData name="Rory Eiffe" userId="S::rory.eiffe@revature.com::26a7415f-7908-4f4c-ac4d-b7cb93b5498f" providerId="AD" clId="Web-{DE050BC0-FDEE-F0F6-E914-95613C1EB261}" dt="2024-03-22T15:15:20.669" v="1" actId="1076"/>
          <ac:picMkLst>
            <pc:docMk/>
            <pc:sldMk cId="531221732" sldId="2134805938"/>
            <ac:picMk id="3" creationId="{05355144-DEB7-9F40-811B-307E8F83B933}"/>
          </ac:picMkLst>
        </pc:picChg>
      </pc:sldChg>
      <pc:sldChg chg="modSp">
        <pc:chgData name="Rory Eiffe" userId="S::rory.eiffe@revature.com::26a7415f-7908-4f4c-ac4d-b7cb93b5498f" providerId="AD" clId="Web-{DE050BC0-FDEE-F0F6-E914-95613C1EB261}" dt="2024-03-22T15:15:34.186" v="2" actId="1076"/>
        <pc:sldMkLst>
          <pc:docMk/>
          <pc:sldMk cId="3269492734" sldId="2134805939"/>
        </pc:sldMkLst>
        <pc:picChg chg="mod">
          <ac:chgData name="Rory Eiffe" userId="S::rory.eiffe@revature.com::26a7415f-7908-4f4c-ac4d-b7cb93b5498f" providerId="AD" clId="Web-{DE050BC0-FDEE-F0F6-E914-95613C1EB261}" dt="2024-03-22T15:15:34.186" v="2" actId="1076"/>
          <ac:picMkLst>
            <pc:docMk/>
            <pc:sldMk cId="3269492734" sldId="2134805939"/>
            <ac:picMk id="3" creationId="{05355144-DEB7-9F40-811B-307E8F83B933}"/>
          </ac:picMkLst>
        </pc:picChg>
      </pc:sldChg>
      <pc:sldChg chg="modSp">
        <pc:chgData name="Rory Eiffe" userId="S::rory.eiffe@revature.com::26a7415f-7908-4f4c-ac4d-b7cb93b5498f" providerId="AD" clId="Web-{DE050BC0-FDEE-F0F6-E914-95613C1EB261}" dt="2024-03-22T15:16:49.798" v="19" actId="1076"/>
        <pc:sldMkLst>
          <pc:docMk/>
          <pc:sldMk cId="3740617853" sldId="2134805940"/>
        </pc:sldMkLst>
        <pc:picChg chg="mod">
          <ac:chgData name="Rory Eiffe" userId="S::rory.eiffe@revature.com::26a7415f-7908-4f4c-ac4d-b7cb93b5498f" providerId="AD" clId="Web-{DE050BC0-FDEE-F0F6-E914-95613C1EB261}" dt="2024-03-22T15:16:49.798" v="19" actId="1076"/>
          <ac:picMkLst>
            <pc:docMk/>
            <pc:sldMk cId="3740617853" sldId="2134805940"/>
            <ac:picMk id="3" creationId="{05355144-DEB7-9F40-811B-307E8F83B933}"/>
          </ac:picMkLst>
        </pc:picChg>
      </pc:sldChg>
      <pc:sldChg chg="modSp">
        <pc:chgData name="Rory Eiffe" userId="S::rory.eiffe@revature.com::26a7415f-7908-4f4c-ac4d-b7cb93b5498f" providerId="AD" clId="Web-{DE050BC0-FDEE-F0F6-E914-95613C1EB261}" dt="2024-03-22T15:17:06.377" v="20" actId="1076"/>
        <pc:sldMkLst>
          <pc:docMk/>
          <pc:sldMk cId="3639235404" sldId="2134805942"/>
        </pc:sldMkLst>
        <pc:picChg chg="mod">
          <ac:chgData name="Rory Eiffe" userId="S::rory.eiffe@revature.com::26a7415f-7908-4f4c-ac4d-b7cb93b5498f" providerId="AD" clId="Web-{DE050BC0-FDEE-F0F6-E914-95613C1EB261}" dt="2024-03-22T15:17:06.377" v="20" actId="1076"/>
          <ac:picMkLst>
            <pc:docMk/>
            <pc:sldMk cId="3639235404" sldId="2134805942"/>
            <ac:picMk id="3" creationId="{05355144-DEB7-9F40-811B-307E8F83B933}"/>
          </ac:picMkLst>
        </pc:picChg>
      </pc:sldChg>
      <pc:sldChg chg="modSp">
        <pc:chgData name="Rory Eiffe" userId="S::rory.eiffe@revature.com::26a7415f-7908-4f4c-ac4d-b7cb93b5498f" providerId="AD" clId="Web-{DE050BC0-FDEE-F0F6-E914-95613C1EB261}" dt="2024-03-22T15:17:15.346" v="21" actId="1076"/>
        <pc:sldMkLst>
          <pc:docMk/>
          <pc:sldMk cId="966650927" sldId="2134805943"/>
        </pc:sldMkLst>
        <pc:picChg chg="mod">
          <ac:chgData name="Rory Eiffe" userId="S::rory.eiffe@revature.com::26a7415f-7908-4f4c-ac4d-b7cb93b5498f" providerId="AD" clId="Web-{DE050BC0-FDEE-F0F6-E914-95613C1EB261}" dt="2024-03-22T15:17:15.346" v="21" actId="1076"/>
          <ac:picMkLst>
            <pc:docMk/>
            <pc:sldMk cId="966650927" sldId="2134805943"/>
            <ac:picMk id="3" creationId="{05355144-DEB7-9F40-811B-307E8F83B933}"/>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6DDA3B8-9D5E-435F-BE5C-9D47D1DB446E}" type="datetimeFigureOut">
              <a:rPr lang="en-US" smtClean="0"/>
              <a:t>3/22/2024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BDE7AE6-ACB1-434F-80B5-156AF4C69E02}" type="slidenum">
              <a:rPr lang="en-US" smtClean="0"/>
              <a:t>‹#›</a:t>
            </a:fld>
            <a:endParaRPr lang="en-US"/>
          </a:p>
        </p:txBody>
      </p:sp>
    </p:spTree>
    <p:extLst>
      <p:ext uri="{BB962C8B-B14F-4D97-AF65-F5344CB8AC3E}">
        <p14:creationId xmlns:p14="http://schemas.microsoft.com/office/powerpoint/2010/main" val="27010227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a:br>
            <a:r>
              <a:rPr lang="en-US" b="0" i="0">
                <a:solidFill>
                  <a:srgbClr val="ECECEC"/>
                </a:solidFill>
                <a:effectLst/>
                <a:latin typeface="Söhne"/>
              </a:rPr>
              <a:t>Vehicle architecture encompasses the fundamental design and structural layout of a vehicle, integrating various mechanical and electronic systems to create a cohesive and functional whole. </a:t>
            </a:r>
            <a:endParaRPr lang="en-US"/>
          </a:p>
        </p:txBody>
      </p:sp>
      <p:sp>
        <p:nvSpPr>
          <p:cNvPr id="4" name="Slide Number Placeholder 3"/>
          <p:cNvSpPr>
            <a:spLocks noGrp="1"/>
          </p:cNvSpPr>
          <p:nvPr>
            <p:ph type="sldNum" sz="quarter" idx="5"/>
          </p:nvPr>
        </p:nvSpPr>
        <p:spPr/>
        <p:txBody>
          <a:bodyPr/>
          <a:lstStyle/>
          <a:p>
            <a:fld id="{EBDE7AE6-ACB1-434F-80B5-156AF4C69E02}" type="slidenum">
              <a:rPr lang="en-US" smtClean="0"/>
              <a:t>1</a:t>
            </a:fld>
            <a:endParaRPr lang="en-US"/>
          </a:p>
        </p:txBody>
      </p:sp>
    </p:spTree>
    <p:extLst>
      <p:ext uri="{BB962C8B-B14F-4D97-AF65-F5344CB8AC3E}">
        <p14:creationId xmlns:p14="http://schemas.microsoft.com/office/powerpoint/2010/main" val="34292775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None/>
            </a:pPr>
            <a:r>
              <a:rPr lang="en-US" b="1" i="0">
                <a:solidFill>
                  <a:srgbClr val="ECECEC"/>
                </a:solidFill>
                <a:effectLst/>
                <a:latin typeface="Söhne"/>
              </a:rPr>
              <a:t>Definition:</a:t>
            </a:r>
            <a:r>
              <a:rPr lang="en-US" b="0" i="0">
                <a:solidFill>
                  <a:srgbClr val="ECECEC"/>
                </a:solidFill>
                <a:effectLst/>
                <a:latin typeface="Söhne"/>
              </a:rPr>
              <a:t> The powertrain encompasses all the components that drive the car forward by transferring power from the engine to the wheels. It's fundamental to the vehicle's ability to move.</a:t>
            </a:r>
          </a:p>
          <a:p>
            <a:pPr algn="l">
              <a:buFont typeface="Arial" panose="020B0604020202020204" pitchFamily="34" charset="0"/>
              <a:buNone/>
            </a:pPr>
            <a:r>
              <a:rPr lang="en-US" b="1" i="0">
                <a:solidFill>
                  <a:srgbClr val="ECECEC"/>
                </a:solidFill>
                <a:effectLst/>
                <a:latin typeface="Söhne"/>
              </a:rPr>
              <a:t>Purpose:</a:t>
            </a:r>
            <a:r>
              <a:rPr lang="en-US" b="0" i="0">
                <a:solidFill>
                  <a:srgbClr val="ECECEC"/>
                </a:solidFill>
                <a:effectLst/>
                <a:latin typeface="Söhne"/>
              </a:rPr>
              <a:t> The system's main purpose is to efficiently translate the engine's power into motion, allowing for smooth acceleration, driving, and handling under various conditions.</a:t>
            </a:r>
          </a:p>
          <a:p>
            <a:pPr marL="742950" lvl="1" indent="-285750" algn="l">
              <a:buFont typeface="Arial" panose="020B0604020202020204" pitchFamily="34" charset="0"/>
              <a:buChar char="•"/>
            </a:pPr>
            <a:r>
              <a:rPr lang="en-US" b="1" i="0">
                <a:solidFill>
                  <a:srgbClr val="ECECEC"/>
                </a:solidFill>
                <a:effectLst/>
                <a:latin typeface="Söhne"/>
              </a:rPr>
              <a:t>Clutch (in manual transmissions):</a:t>
            </a:r>
            <a:r>
              <a:rPr lang="en-US" b="0" i="0">
                <a:solidFill>
                  <a:srgbClr val="ECECEC"/>
                </a:solidFill>
                <a:effectLst/>
                <a:latin typeface="Söhne"/>
              </a:rPr>
              <a:t> Connects and disconnects the engine from the transmission to allow gear changes.</a:t>
            </a:r>
          </a:p>
          <a:p>
            <a:pPr marL="742950" lvl="1" indent="-285750" algn="l">
              <a:buFont typeface="Arial" panose="020B0604020202020204" pitchFamily="34" charset="0"/>
              <a:buChar char="•"/>
            </a:pPr>
            <a:r>
              <a:rPr lang="en-US" b="1" i="0">
                <a:solidFill>
                  <a:srgbClr val="ECECEC"/>
                </a:solidFill>
                <a:effectLst/>
                <a:latin typeface="Söhne"/>
              </a:rPr>
              <a:t>Transmission:</a:t>
            </a:r>
            <a:r>
              <a:rPr lang="en-US" b="0" i="0">
                <a:solidFill>
                  <a:srgbClr val="ECECEC"/>
                </a:solidFill>
                <a:effectLst/>
                <a:latin typeface="Söhne"/>
              </a:rPr>
              <a:t> Modulates the engine’s power, adapting it to the car’s speed and load through different gear ratios.</a:t>
            </a:r>
          </a:p>
          <a:p>
            <a:pPr marL="742950" lvl="1" indent="-285750" algn="l">
              <a:buFont typeface="Arial" panose="020B0604020202020204" pitchFamily="34" charset="0"/>
              <a:buChar char="•"/>
            </a:pPr>
            <a:r>
              <a:rPr lang="en-US" b="1" i="0">
                <a:solidFill>
                  <a:srgbClr val="ECECEC"/>
                </a:solidFill>
                <a:effectLst/>
                <a:latin typeface="Söhne"/>
              </a:rPr>
              <a:t>Drive Shaft:</a:t>
            </a:r>
            <a:r>
              <a:rPr lang="en-US" b="0" i="0">
                <a:solidFill>
                  <a:srgbClr val="ECECEC"/>
                </a:solidFill>
                <a:effectLst/>
                <a:latin typeface="Söhne"/>
              </a:rPr>
              <a:t> Transfers the modified power from the transmission to the differential.</a:t>
            </a:r>
          </a:p>
          <a:p>
            <a:pPr marL="742950" lvl="1" indent="-285750" algn="l">
              <a:buFont typeface="Arial" panose="020B0604020202020204" pitchFamily="34" charset="0"/>
              <a:buChar char="•"/>
            </a:pPr>
            <a:r>
              <a:rPr lang="en-US" b="1" i="0">
                <a:solidFill>
                  <a:srgbClr val="ECECEC"/>
                </a:solidFill>
                <a:effectLst/>
                <a:latin typeface="Söhne"/>
              </a:rPr>
              <a:t>Differential:</a:t>
            </a:r>
            <a:r>
              <a:rPr lang="en-US" b="0" i="0">
                <a:solidFill>
                  <a:srgbClr val="ECECEC"/>
                </a:solidFill>
                <a:effectLst/>
                <a:latin typeface="Söhne"/>
              </a:rPr>
              <a:t> Distributes the power to the wheels, allowing them to rotate at different speeds (important for turning).</a:t>
            </a:r>
          </a:p>
          <a:p>
            <a:pPr marL="742950" lvl="1" indent="-285750" algn="l">
              <a:buFont typeface="Arial" panose="020B0604020202020204" pitchFamily="34" charset="0"/>
              <a:buChar char="•"/>
            </a:pPr>
            <a:r>
              <a:rPr lang="en-US" b="1" i="0">
                <a:solidFill>
                  <a:srgbClr val="ECECEC"/>
                </a:solidFill>
                <a:effectLst/>
                <a:latin typeface="Söhne"/>
              </a:rPr>
              <a:t>Rear Axle:</a:t>
            </a:r>
            <a:r>
              <a:rPr lang="en-US" b="0" i="0">
                <a:solidFill>
                  <a:srgbClr val="ECECEC"/>
                </a:solidFill>
                <a:effectLst/>
                <a:latin typeface="Söhne"/>
              </a:rPr>
              <a:t> Holds the wheels together and transfers power from the differential to the wheels.</a:t>
            </a:r>
          </a:p>
        </p:txBody>
      </p:sp>
      <p:sp>
        <p:nvSpPr>
          <p:cNvPr id="4" name="Slide Number Placeholder 3"/>
          <p:cNvSpPr>
            <a:spLocks noGrp="1"/>
          </p:cNvSpPr>
          <p:nvPr>
            <p:ph type="sldNum" sz="quarter" idx="5"/>
          </p:nvPr>
        </p:nvSpPr>
        <p:spPr/>
        <p:txBody>
          <a:bodyPr/>
          <a:lstStyle/>
          <a:p>
            <a:fld id="{EBDE7AE6-ACB1-434F-80B5-156AF4C69E02}" type="slidenum">
              <a:rPr lang="en-US" smtClean="0"/>
              <a:t>17</a:t>
            </a:fld>
            <a:endParaRPr lang="en-US"/>
          </a:p>
        </p:txBody>
      </p:sp>
    </p:spTree>
    <p:extLst>
      <p:ext uri="{BB962C8B-B14F-4D97-AF65-F5344CB8AC3E}">
        <p14:creationId xmlns:p14="http://schemas.microsoft.com/office/powerpoint/2010/main" val="36024526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en-US" b="1">
                <a:effectLst/>
              </a:rPr>
              <a:t>Definition:</a:t>
            </a:r>
            <a:r>
              <a:rPr lang="en-US">
                <a:effectLst/>
              </a:rPr>
              <a:t> Axles are essential mechanical elements that support the weight of the vehicle and transfer driving force to the wheels.</a:t>
            </a:r>
          </a:p>
          <a:p>
            <a:pPr>
              <a:buFont typeface="Arial" panose="020B0604020202020204" pitchFamily="34" charset="0"/>
              <a:buChar char="•"/>
            </a:pPr>
            <a:r>
              <a:rPr lang="en-US" b="1">
                <a:effectLst/>
              </a:rPr>
              <a:t>Importance:</a:t>
            </a:r>
            <a:r>
              <a:rPr lang="en-US">
                <a:effectLst/>
              </a:rPr>
              <a:t> They are pivotal in vehicle dynamics, contributing to handling, ride quality, and the drivetrain's effectiveness.</a:t>
            </a:r>
          </a:p>
          <a:p>
            <a:pPr marL="742950" lvl="1" indent="-285750">
              <a:buFont typeface="Arial" panose="020B0604020202020204" pitchFamily="34" charset="0"/>
              <a:buChar char="•"/>
            </a:pPr>
            <a:r>
              <a:rPr lang="en-US" b="1">
                <a:effectLst/>
              </a:rPr>
              <a:t>Front Axle:</a:t>
            </a:r>
            <a:r>
              <a:rPr lang="en-US">
                <a:effectLst/>
              </a:rPr>
              <a:t> Comprises the beam, swivel pin, track rod, and stub axle, providing structural support, facilitating steering, and absorbing road shocks.</a:t>
            </a:r>
          </a:p>
          <a:p>
            <a:pPr marL="742950" lvl="1" indent="-285750">
              <a:buFont typeface="Arial" panose="020B0604020202020204" pitchFamily="34" charset="0"/>
              <a:buChar char="•"/>
            </a:pPr>
            <a:r>
              <a:rPr lang="en-US" b="1">
                <a:effectLst/>
              </a:rPr>
              <a:t>Rear Axle:</a:t>
            </a:r>
            <a:r>
              <a:rPr lang="en-US">
                <a:effectLst/>
              </a:rPr>
              <a:t> This is situated between the differential and the moving wheels, transferring power and accommodating vehicle load. It is composed of two half shafts connected by the differential, which allows for differential wheel speed during turns.</a:t>
            </a:r>
          </a:p>
          <a:p>
            <a:r>
              <a:rPr lang="en-US">
                <a:effectLst/>
              </a:rPr>
              <a:t>Most vehicles feature axles that are designed to optimize power delivery and ensure stability during various driving maneuvers. Regular maintenance of axle components is necessary to preserve the vehicle's safety and operational integrity.</a:t>
            </a:r>
          </a:p>
          <a:p>
            <a:br>
              <a:rPr lang="en-US" b="0" i="0">
                <a:solidFill>
                  <a:srgbClr val="FFFFFF"/>
                </a:solidFill>
                <a:effectLst/>
                <a:latin typeface="Söhne"/>
              </a:rPr>
            </a:br>
            <a:endParaRPr lang="en-US"/>
          </a:p>
        </p:txBody>
      </p:sp>
      <p:sp>
        <p:nvSpPr>
          <p:cNvPr id="4" name="Slide Number Placeholder 3"/>
          <p:cNvSpPr>
            <a:spLocks noGrp="1"/>
          </p:cNvSpPr>
          <p:nvPr>
            <p:ph type="sldNum" sz="quarter" idx="5"/>
          </p:nvPr>
        </p:nvSpPr>
        <p:spPr/>
        <p:txBody>
          <a:bodyPr/>
          <a:lstStyle/>
          <a:p>
            <a:fld id="{EBDE7AE6-ACB1-434F-80B5-156AF4C69E02}" type="slidenum">
              <a:rPr lang="en-US" smtClean="0"/>
              <a:t>18</a:t>
            </a:fld>
            <a:endParaRPr lang="en-US"/>
          </a:p>
        </p:txBody>
      </p:sp>
    </p:spTree>
    <p:extLst>
      <p:ext uri="{BB962C8B-B14F-4D97-AF65-F5344CB8AC3E}">
        <p14:creationId xmlns:p14="http://schemas.microsoft.com/office/powerpoint/2010/main" val="19848638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1" i="0">
                <a:solidFill>
                  <a:srgbClr val="ECECEC"/>
                </a:solidFill>
                <a:effectLst/>
                <a:latin typeface="Söhne"/>
              </a:rPr>
              <a:t>Definition:</a:t>
            </a:r>
            <a:r>
              <a:rPr lang="en-US" b="0" i="0">
                <a:solidFill>
                  <a:srgbClr val="ECECEC"/>
                </a:solidFill>
                <a:effectLst/>
                <a:latin typeface="Söhne"/>
              </a:rPr>
              <a:t> The clutch is an integral part of the drivetrain, providing a disconnect between the engine and the transmission system. It allows the driver to control the transfer of power from the engine to the wheels, making it possible to start, stop, and change gears smoothly.</a:t>
            </a:r>
          </a:p>
          <a:p>
            <a:pPr algn="l">
              <a:buFont typeface="Arial" panose="020B0604020202020204" pitchFamily="34" charset="0"/>
              <a:buChar char="•"/>
            </a:pPr>
            <a:r>
              <a:rPr lang="en-US" b="1" i="0">
                <a:solidFill>
                  <a:srgbClr val="ECECEC"/>
                </a:solidFill>
                <a:effectLst/>
                <a:latin typeface="Söhne"/>
              </a:rPr>
              <a:t>Importance:</a:t>
            </a:r>
            <a:r>
              <a:rPr lang="en-US" b="0" i="0">
                <a:solidFill>
                  <a:srgbClr val="ECECEC"/>
                </a:solidFill>
                <a:effectLst/>
                <a:latin typeface="Söhne"/>
              </a:rPr>
              <a:t> The clutch's role is critical in manual transmission vehicles for ensuring a smooth transition of power and preventing stalling during gear changes. It helps in managing vehicle speed and acceleration efficiently.</a:t>
            </a:r>
          </a:p>
          <a:p>
            <a:pPr marL="742950" lvl="1" indent="-285750" algn="l">
              <a:buFont typeface="Arial" panose="020B0604020202020204" pitchFamily="34" charset="0"/>
              <a:buChar char="•"/>
            </a:pPr>
            <a:r>
              <a:rPr lang="en-US" b="1" i="0">
                <a:solidFill>
                  <a:srgbClr val="ECECEC"/>
                </a:solidFill>
                <a:effectLst/>
                <a:latin typeface="Söhne"/>
              </a:rPr>
              <a:t>Driver Control:</a:t>
            </a:r>
            <a:r>
              <a:rPr lang="en-US" b="0" i="0">
                <a:solidFill>
                  <a:srgbClr val="ECECEC"/>
                </a:solidFill>
                <a:effectLst/>
                <a:latin typeface="Söhne"/>
              </a:rPr>
              <a:t> Through the clutch pedal, drivers can temporarily disconnect the engine's power to the drivetrain, allowing for gear changes or stopping the vehicle without turning off the engine.</a:t>
            </a:r>
          </a:p>
          <a:p>
            <a:pPr marL="742950" lvl="1" indent="-285750" algn="l">
              <a:buFont typeface="Arial" panose="020B0604020202020204" pitchFamily="34" charset="0"/>
              <a:buChar char="•"/>
            </a:pPr>
            <a:r>
              <a:rPr lang="en-US" b="1" i="0">
                <a:solidFill>
                  <a:srgbClr val="ECECEC"/>
                </a:solidFill>
                <a:effectLst/>
                <a:latin typeface="Söhne"/>
              </a:rPr>
              <a:t>Power Transmission:</a:t>
            </a:r>
            <a:r>
              <a:rPr lang="en-US" b="0" i="0">
                <a:solidFill>
                  <a:srgbClr val="ECECEC"/>
                </a:solidFill>
                <a:effectLst/>
                <a:latin typeface="Söhne"/>
              </a:rPr>
              <a:t> When engaged, the clutch transmits engine power to the transmission, and when disengaged, it cuts the power flow, allowing for gear changes.</a:t>
            </a:r>
          </a:p>
          <a:p>
            <a:pPr marL="742950" lvl="1" indent="-285750" algn="l">
              <a:buFont typeface="Arial" panose="020B0604020202020204" pitchFamily="34" charset="0"/>
              <a:buChar char="•"/>
            </a:pPr>
            <a:r>
              <a:rPr lang="en-US" b="1" i="0">
                <a:solidFill>
                  <a:srgbClr val="ECECEC"/>
                </a:solidFill>
                <a:effectLst/>
                <a:latin typeface="Söhne"/>
              </a:rPr>
              <a:t>Smooth Gear Shifts:</a:t>
            </a:r>
            <a:r>
              <a:rPr lang="en-US" b="0" i="0">
                <a:solidFill>
                  <a:srgbClr val="ECECEC"/>
                </a:solidFill>
                <a:effectLst/>
                <a:latin typeface="Söhne"/>
              </a:rPr>
              <a:t> The clutch must be operated smoothly to prevent wear on the transmission gears and to ensure the longevity of the clutch itself.</a:t>
            </a:r>
          </a:p>
          <a:p>
            <a:endParaRPr lang="en-US"/>
          </a:p>
        </p:txBody>
      </p:sp>
      <p:sp>
        <p:nvSpPr>
          <p:cNvPr id="4" name="Slide Number Placeholder 3"/>
          <p:cNvSpPr>
            <a:spLocks noGrp="1"/>
          </p:cNvSpPr>
          <p:nvPr>
            <p:ph type="sldNum" sz="quarter" idx="5"/>
          </p:nvPr>
        </p:nvSpPr>
        <p:spPr/>
        <p:txBody>
          <a:bodyPr/>
          <a:lstStyle/>
          <a:p>
            <a:fld id="{EBDE7AE6-ACB1-434F-80B5-156AF4C69E02}" type="slidenum">
              <a:rPr lang="en-US" smtClean="0"/>
              <a:t>19</a:t>
            </a:fld>
            <a:endParaRPr lang="en-US"/>
          </a:p>
        </p:txBody>
      </p:sp>
    </p:spTree>
    <p:extLst>
      <p:ext uri="{BB962C8B-B14F-4D97-AF65-F5344CB8AC3E}">
        <p14:creationId xmlns:p14="http://schemas.microsoft.com/office/powerpoint/2010/main" val="27271544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a:solidFill>
                  <a:srgbClr val="ECECEC"/>
                </a:solidFill>
                <a:effectLst/>
                <a:latin typeface="Söhne"/>
              </a:rPr>
              <a:t>The drive shaft, crucial for transmitting mechanical power from the gearbox to the differential, features a universal joint at each end to accommodate the movement and angle changes of the vehicle's components during operation.</a:t>
            </a:r>
            <a:endParaRPr lang="en-US"/>
          </a:p>
        </p:txBody>
      </p:sp>
      <p:sp>
        <p:nvSpPr>
          <p:cNvPr id="4" name="Slide Number Placeholder 3"/>
          <p:cNvSpPr>
            <a:spLocks noGrp="1"/>
          </p:cNvSpPr>
          <p:nvPr>
            <p:ph type="sldNum" sz="quarter" idx="5"/>
          </p:nvPr>
        </p:nvSpPr>
        <p:spPr/>
        <p:txBody>
          <a:bodyPr/>
          <a:lstStyle/>
          <a:p>
            <a:fld id="{EBDE7AE6-ACB1-434F-80B5-156AF4C69E02}" type="slidenum">
              <a:rPr lang="en-US" smtClean="0"/>
              <a:t>20</a:t>
            </a:fld>
            <a:endParaRPr lang="en-US"/>
          </a:p>
        </p:txBody>
      </p:sp>
    </p:spTree>
    <p:extLst>
      <p:ext uri="{BB962C8B-B14F-4D97-AF65-F5344CB8AC3E}">
        <p14:creationId xmlns:p14="http://schemas.microsoft.com/office/powerpoint/2010/main" val="37753616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a:solidFill>
                  <a:srgbClr val="ECECEC"/>
                </a:solidFill>
                <a:effectLst/>
                <a:latin typeface="Söhne"/>
              </a:rPr>
              <a:t>The differential plays a pivotal role in vehicle maneuverability, especially when turning or navigating uneven surfaces, by adjusting the speed of each rear wheel to match the turning radius, thus preventing tire slippage and improving handling. </a:t>
            </a:r>
            <a:endParaRPr lang="en-US"/>
          </a:p>
        </p:txBody>
      </p:sp>
      <p:sp>
        <p:nvSpPr>
          <p:cNvPr id="4" name="Slide Number Placeholder 3"/>
          <p:cNvSpPr>
            <a:spLocks noGrp="1"/>
          </p:cNvSpPr>
          <p:nvPr>
            <p:ph type="sldNum" sz="quarter" idx="5"/>
          </p:nvPr>
        </p:nvSpPr>
        <p:spPr/>
        <p:txBody>
          <a:bodyPr/>
          <a:lstStyle/>
          <a:p>
            <a:fld id="{EBDE7AE6-ACB1-434F-80B5-156AF4C69E02}" type="slidenum">
              <a:rPr lang="en-US" smtClean="0"/>
              <a:t>21</a:t>
            </a:fld>
            <a:endParaRPr lang="en-US"/>
          </a:p>
        </p:txBody>
      </p:sp>
    </p:spTree>
    <p:extLst>
      <p:ext uri="{BB962C8B-B14F-4D97-AF65-F5344CB8AC3E}">
        <p14:creationId xmlns:p14="http://schemas.microsoft.com/office/powerpoint/2010/main" val="38393236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1" i="0">
                <a:solidFill>
                  <a:srgbClr val="ECECEC"/>
                </a:solidFill>
                <a:effectLst/>
                <a:latin typeface="Söhne"/>
              </a:rPr>
              <a:t>Definition:</a:t>
            </a:r>
            <a:r>
              <a:rPr lang="en-US" b="0" i="0">
                <a:solidFill>
                  <a:srgbClr val="ECECEC"/>
                </a:solidFill>
                <a:effectLst/>
                <a:latin typeface="Söhne"/>
              </a:rPr>
              <a:t> The steering system comprises various components that work together to allow the driver to guide the vehicle in the desired direction with precision and minimal effort.</a:t>
            </a:r>
          </a:p>
          <a:p>
            <a:pPr algn="l">
              <a:buFont typeface="Arial" panose="020B0604020202020204" pitchFamily="34" charset="0"/>
              <a:buChar char="•"/>
            </a:pPr>
            <a:r>
              <a:rPr lang="en-US" b="1" i="0">
                <a:solidFill>
                  <a:srgbClr val="ECECEC"/>
                </a:solidFill>
                <a:effectLst/>
                <a:latin typeface="Söhne"/>
              </a:rPr>
              <a:t>Importance:</a:t>
            </a:r>
            <a:r>
              <a:rPr lang="en-US" b="0" i="0">
                <a:solidFill>
                  <a:srgbClr val="ECECEC"/>
                </a:solidFill>
                <a:effectLst/>
                <a:latin typeface="Söhne"/>
              </a:rPr>
              <a:t> Accurate steering is not only essential for everyday driving but also for safety, especially when navigating through traffic or reacting to road conditions.</a:t>
            </a:r>
          </a:p>
          <a:p>
            <a:pPr marL="742950" lvl="1" indent="-285750" algn="l">
              <a:buFont typeface="Arial" panose="020B0604020202020204" pitchFamily="34" charset="0"/>
              <a:buChar char="•"/>
            </a:pPr>
            <a:r>
              <a:rPr lang="en-US" b="1" i="0">
                <a:solidFill>
                  <a:srgbClr val="ECECEC"/>
                </a:solidFill>
                <a:effectLst/>
                <a:latin typeface="Söhne"/>
              </a:rPr>
              <a:t>Directional Control:</a:t>
            </a:r>
            <a:r>
              <a:rPr lang="en-US" b="0" i="0">
                <a:solidFill>
                  <a:srgbClr val="ECECEC"/>
                </a:solidFill>
                <a:effectLst/>
                <a:latin typeface="Söhne"/>
              </a:rPr>
              <a:t> It's crucial for the steering system to be responsive and reliable, ensuring that the vehicle responds accurately to the driver's commands.</a:t>
            </a:r>
          </a:p>
          <a:p>
            <a:pPr marL="742950" lvl="1" indent="-285750" algn="l">
              <a:buFont typeface="Arial" panose="020B0604020202020204" pitchFamily="34" charset="0"/>
              <a:buChar char="•"/>
            </a:pPr>
            <a:r>
              <a:rPr lang="en-US" b="1" i="0">
                <a:solidFill>
                  <a:srgbClr val="ECECEC"/>
                </a:solidFill>
                <a:effectLst/>
                <a:latin typeface="Söhne"/>
              </a:rPr>
              <a:t>Steering Gear:</a:t>
            </a:r>
            <a:r>
              <a:rPr lang="en-US" b="0" i="0">
                <a:solidFill>
                  <a:srgbClr val="ECECEC"/>
                </a:solidFill>
                <a:effectLst/>
                <a:latin typeface="Söhne"/>
              </a:rPr>
              <a:t> This gear mechanism increases the force applied by the driver, making it easier to turn the wheels even when the vehicle is stationary or moving slowly.</a:t>
            </a:r>
          </a:p>
          <a:p>
            <a:pPr marL="742950" lvl="1" indent="-285750" algn="l">
              <a:buFont typeface="Arial" panose="020B0604020202020204" pitchFamily="34" charset="0"/>
              <a:buChar char="•"/>
            </a:pPr>
            <a:r>
              <a:rPr lang="en-US" b="1" i="0">
                <a:solidFill>
                  <a:srgbClr val="ECECEC"/>
                </a:solidFill>
                <a:effectLst/>
                <a:latin typeface="Söhne"/>
              </a:rPr>
              <a:t>Returnability:</a:t>
            </a:r>
            <a:r>
              <a:rPr lang="en-US" b="0" i="0">
                <a:solidFill>
                  <a:srgbClr val="ECECEC"/>
                </a:solidFill>
                <a:effectLst/>
                <a:latin typeface="Söhne"/>
              </a:rPr>
              <a:t> After a turn, the steering system is designed so that the front wheels naturally return to the straight-ahead position, aiding in driving stability and reducing driver workload.</a:t>
            </a:r>
          </a:p>
          <a:p>
            <a:endParaRPr lang="en-US"/>
          </a:p>
        </p:txBody>
      </p:sp>
      <p:sp>
        <p:nvSpPr>
          <p:cNvPr id="4" name="Slide Number Placeholder 3"/>
          <p:cNvSpPr>
            <a:spLocks noGrp="1"/>
          </p:cNvSpPr>
          <p:nvPr>
            <p:ph type="sldNum" sz="quarter" idx="5"/>
          </p:nvPr>
        </p:nvSpPr>
        <p:spPr/>
        <p:txBody>
          <a:bodyPr/>
          <a:lstStyle/>
          <a:p>
            <a:fld id="{EBDE7AE6-ACB1-434F-80B5-156AF4C69E02}" type="slidenum">
              <a:rPr lang="en-US" smtClean="0"/>
              <a:t>23</a:t>
            </a:fld>
            <a:endParaRPr lang="en-US"/>
          </a:p>
        </p:txBody>
      </p:sp>
    </p:spTree>
    <p:extLst>
      <p:ext uri="{BB962C8B-B14F-4D97-AF65-F5344CB8AC3E}">
        <p14:creationId xmlns:p14="http://schemas.microsoft.com/office/powerpoint/2010/main" val="13200437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1" i="0">
                <a:solidFill>
                  <a:srgbClr val="ECECEC"/>
                </a:solidFill>
                <a:effectLst/>
                <a:latin typeface="Söhne"/>
              </a:rPr>
              <a:t>Definition:</a:t>
            </a:r>
            <a:r>
              <a:rPr lang="en-US" b="0" i="0">
                <a:solidFill>
                  <a:srgbClr val="ECECEC"/>
                </a:solidFill>
                <a:effectLst/>
                <a:latin typeface="Söhne"/>
              </a:rPr>
              <a:t> The suspension system includes various parts under the wheel housing that work together to support the car’s weight and to help the tires maintain contact with the road.</a:t>
            </a:r>
          </a:p>
          <a:p>
            <a:pPr algn="l">
              <a:buFont typeface="Arial" panose="020B0604020202020204" pitchFamily="34" charset="0"/>
              <a:buChar char="•"/>
            </a:pPr>
            <a:r>
              <a:rPr lang="en-US" b="1" i="0">
                <a:solidFill>
                  <a:srgbClr val="ECECEC"/>
                </a:solidFill>
                <a:effectLst/>
                <a:latin typeface="Söhne"/>
              </a:rPr>
              <a:t>Importance:</a:t>
            </a:r>
            <a:r>
              <a:rPr lang="en-US" b="0" i="0">
                <a:solidFill>
                  <a:srgbClr val="ECECEC"/>
                </a:solidFill>
                <a:effectLst/>
                <a:latin typeface="Söhne"/>
              </a:rPr>
              <a:t> It’s crucial for vehicle safety, comfort, and the integrity of both the vehicle and cargo during travel.</a:t>
            </a:r>
          </a:p>
          <a:p>
            <a:pPr marL="742950" lvl="1" indent="-285750" algn="l">
              <a:buFont typeface="Arial" panose="020B0604020202020204" pitchFamily="34" charset="0"/>
              <a:buChar char="•"/>
            </a:pPr>
            <a:r>
              <a:rPr lang="en-US" b="1" i="0">
                <a:solidFill>
                  <a:srgbClr val="ECECEC"/>
                </a:solidFill>
                <a:effectLst/>
                <a:latin typeface="Söhne"/>
              </a:rPr>
              <a:t>Connective Components:</a:t>
            </a:r>
            <a:r>
              <a:rPr lang="en-US" b="0" i="0">
                <a:solidFill>
                  <a:srgbClr val="ECECEC"/>
                </a:solidFill>
                <a:effectLst/>
                <a:latin typeface="Söhne"/>
              </a:rPr>
              <a:t> Elements such as ball joints, tie rods, and bushings link the vehicle's chassis to the wheels, providing pivotal movement and support.</a:t>
            </a:r>
          </a:p>
          <a:p>
            <a:pPr marL="742950" lvl="1" indent="-285750" algn="l">
              <a:buFont typeface="Arial" panose="020B0604020202020204" pitchFamily="34" charset="0"/>
              <a:buChar char="•"/>
            </a:pPr>
            <a:r>
              <a:rPr lang="en-US" b="1" i="0">
                <a:solidFill>
                  <a:srgbClr val="ECECEC"/>
                </a:solidFill>
                <a:effectLst/>
                <a:latin typeface="Söhne"/>
              </a:rPr>
              <a:t>Movement Synchronization:</a:t>
            </a:r>
            <a:r>
              <a:rPr lang="en-US" b="0" i="0">
                <a:solidFill>
                  <a:srgbClr val="ECECEC"/>
                </a:solidFill>
                <a:effectLst/>
                <a:latin typeface="Söhne"/>
              </a:rPr>
              <a:t> These components ensure that the wheels and the vehicle body move in harmony, especially when navigating uneven surfaces or making turns.</a:t>
            </a:r>
          </a:p>
          <a:p>
            <a:pPr marL="742950" lvl="1" indent="-285750" algn="l">
              <a:buFont typeface="Arial" panose="020B0604020202020204" pitchFamily="34" charset="0"/>
              <a:buChar char="•"/>
            </a:pPr>
            <a:r>
              <a:rPr lang="en-US" b="1" i="0">
                <a:solidFill>
                  <a:srgbClr val="ECECEC"/>
                </a:solidFill>
                <a:effectLst/>
                <a:latin typeface="Söhne"/>
              </a:rPr>
              <a:t>Shock Absorption:</a:t>
            </a:r>
            <a:r>
              <a:rPr lang="en-US" b="0" i="0">
                <a:solidFill>
                  <a:srgbClr val="ECECEC"/>
                </a:solidFill>
                <a:effectLst/>
                <a:latin typeface="Söhne"/>
              </a:rPr>
              <a:t> The suspension system helps to absorb the shocks from road bumps and potholes, contributing to a smoother ride and less wear on the vehicle.</a:t>
            </a:r>
          </a:p>
          <a:p>
            <a:pPr marL="742950" lvl="1" indent="-285750" algn="l">
              <a:buFont typeface="Arial" panose="020B0604020202020204" pitchFamily="34" charset="0"/>
              <a:buChar char="•"/>
            </a:pPr>
            <a:r>
              <a:rPr lang="en-US" b="1" i="0">
                <a:solidFill>
                  <a:srgbClr val="ECECEC"/>
                </a:solidFill>
                <a:effectLst/>
                <a:latin typeface="Söhne"/>
              </a:rPr>
              <a:t>Design Variability:</a:t>
            </a:r>
            <a:r>
              <a:rPr lang="en-US" b="0" i="0">
                <a:solidFill>
                  <a:srgbClr val="ECECEC"/>
                </a:solidFill>
                <a:effectLst/>
                <a:latin typeface="Söhne"/>
              </a:rPr>
              <a:t> There are various suspension system designs, including independent, semi-independent, and solid axle configurations, each with specific advantages for different driving conditions and vehicle types. Regular maintenance and inspection of the suspension system are vital for optimal vehicle performance and longevity.</a:t>
            </a:r>
          </a:p>
          <a:p>
            <a:endParaRPr lang="en-US"/>
          </a:p>
        </p:txBody>
      </p:sp>
      <p:sp>
        <p:nvSpPr>
          <p:cNvPr id="4" name="Slide Number Placeholder 3"/>
          <p:cNvSpPr>
            <a:spLocks noGrp="1"/>
          </p:cNvSpPr>
          <p:nvPr>
            <p:ph type="sldNum" sz="quarter" idx="5"/>
          </p:nvPr>
        </p:nvSpPr>
        <p:spPr/>
        <p:txBody>
          <a:bodyPr/>
          <a:lstStyle/>
          <a:p>
            <a:fld id="{EBDE7AE6-ACB1-434F-80B5-156AF4C69E02}" type="slidenum">
              <a:rPr lang="en-US" smtClean="0"/>
              <a:t>24</a:t>
            </a:fld>
            <a:endParaRPr lang="en-US"/>
          </a:p>
        </p:txBody>
      </p:sp>
    </p:spTree>
    <p:extLst>
      <p:ext uri="{BB962C8B-B14F-4D97-AF65-F5344CB8AC3E}">
        <p14:creationId xmlns:p14="http://schemas.microsoft.com/office/powerpoint/2010/main" val="40404193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1" i="0">
                <a:solidFill>
                  <a:srgbClr val="ECECEC"/>
                </a:solidFill>
                <a:effectLst/>
                <a:latin typeface="Söhne"/>
              </a:rPr>
              <a:t>Definition:</a:t>
            </a:r>
            <a:r>
              <a:rPr lang="en-US" b="0" i="0">
                <a:solidFill>
                  <a:srgbClr val="ECECEC"/>
                </a:solidFill>
                <a:effectLst/>
                <a:latin typeface="Söhne"/>
              </a:rPr>
              <a:t> Shock absorbers are part of the suspension system, playing a crucial role in absorbing and dampening the shock from road surfaces, thus ensuring a smoother ride.</a:t>
            </a:r>
          </a:p>
          <a:p>
            <a:pPr algn="l">
              <a:buFont typeface="Arial" panose="020B0604020202020204" pitchFamily="34" charset="0"/>
              <a:buChar char="•"/>
            </a:pPr>
            <a:r>
              <a:rPr lang="en-US" b="1" i="0">
                <a:solidFill>
                  <a:srgbClr val="ECECEC"/>
                </a:solidFill>
                <a:effectLst/>
                <a:latin typeface="Söhne"/>
              </a:rPr>
              <a:t>Importance:</a:t>
            </a:r>
            <a:r>
              <a:rPr lang="en-US" b="0" i="0">
                <a:solidFill>
                  <a:srgbClr val="ECECEC"/>
                </a:solidFill>
                <a:effectLst/>
                <a:latin typeface="Söhne"/>
              </a:rPr>
              <a:t> They contribute significantly to the safety and comfort of the vehicle by maintaining constant contact between the tires and the road, providing stability, and improving the effectiveness of the brakes.</a:t>
            </a:r>
          </a:p>
          <a:p>
            <a:pPr marL="742950" lvl="1" indent="-285750" algn="l">
              <a:buFont typeface="Arial" panose="020B0604020202020204" pitchFamily="34" charset="0"/>
              <a:buChar char="•"/>
            </a:pPr>
            <a:r>
              <a:rPr lang="en-US" b="1" i="0">
                <a:solidFill>
                  <a:srgbClr val="ECECEC"/>
                </a:solidFill>
                <a:effectLst/>
                <a:latin typeface="Söhne"/>
              </a:rPr>
              <a:t>Stability Enhancement:</a:t>
            </a:r>
            <a:r>
              <a:rPr lang="en-US" b="0" i="0">
                <a:solidFill>
                  <a:srgbClr val="ECECEC"/>
                </a:solidFill>
                <a:effectLst/>
                <a:latin typeface="Söhne"/>
              </a:rPr>
              <a:t> By absorbing the energy from road bumps and dips, they prevent excessive bouncing and movement of the vehicle, aiding in better control and handling.</a:t>
            </a:r>
          </a:p>
          <a:p>
            <a:pPr marL="742950" lvl="1" indent="-285750" algn="l">
              <a:buFont typeface="Arial" panose="020B0604020202020204" pitchFamily="34" charset="0"/>
              <a:buChar char="•"/>
            </a:pPr>
            <a:r>
              <a:rPr lang="en-US" b="1" i="0">
                <a:solidFill>
                  <a:srgbClr val="ECECEC"/>
                </a:solidFill>
                <a:effectLst/>
                <a:latin typeface="Söhne"/>
              </a:rPr>
              <a:t>Ride Comfort:</a:t>
            </a:r>
            <a:r>
              <a:rPr lang="en-US" b="0" i="0">
                <a:solidFill>
                  <a:srgbClr val="ECECEC"/>
                </a:solidFill>
                <a:effectLst/>
                <a:latin typeface="Söhne"/>
              </a:rPr>
              <a:t> They mitigate the feel of rough terrain, reducing the wear on the suspension system and the vehicle as a whole.</a:t>
            </a:r>
          </a:p>
          <a:p>
            <a:pPr marL="742950" lvl="1" indent="-285750" algn="l">
              <a:buFont typeface="Arial" panose="020B0604020202020204" pitchFamily="34" charset="0"/>
              <a:buChar char="•"/>
            </a:pPr>
            <a:r>
              <a:rPr lang="en-US" b="1" i="0">
                <a:solidFill>
                  <a:srgbClr val="ECECEC"/>
                </a:solidFill>
                <a:effectLst/>
                <a:latin typeface="Söhne"/>
              </a:rPr>
              <a:t>Wear and Tear:</a:t>
            </a:r>
            <a:r>
              <a:rPr lang="en-US" b="0" i="0">
                <a:solidFill>
                  <a:srgbClr val="ECECEC"/>
                </a:solidFill>
                <a:effectLst/>
                <a:latin typeface="Söhne"/>
              </a:rPr>
              <a:t> Over time, shock absorbers can wear out, leading to a bouncier ride, reduced handling precision, and increased tire wear. Symptoms of worn-out shocks include vibrations during driving and uneven tire wear.</a:t>
            </a:r>
          </a:p>
          <a:p>
            <a:endParaRPr lang="en-US"/>
          </a:p>
        </p:txBody>
      </p:sp>
      <p:sp>
        <p:nvSpPr>
          <p:cNvPr id="4" name="Slide Number Placeholder 3"/>
          <p:cNvSpPr>
            <a:spLocks noGrp="1"/>
          </p:cNvSpPr>
          <p:nvPr>
            <p:ph type="sldNum" sz="quarter" idx="5"/>
          </p:nvPr>
        </p:nvSpPr>
        <p:spPr/>
        <p:txBody>
          <a:bodyPr/>
          <a:lstStyle/>
          <a:p>
            <a:fld id="{EBDE7AE6-ACB1-434F-80B5-156AF4C69E02}" type="slidenum">
              <a:rPr lang="en-US" smtClean="0"/>
              <a:t>25</a:t>
            </a:fld>
            <a:endParaRPr lang="en-US"/>
          </a:p>
        </p:txBody>
      </p:sp>
    </p:spTree>
    <p:extLst>
      <p:ext uri="{BB962C8B-B14F-4D97-AF65-F5344CB8AC3E}">
        <p14:creationId xmlns:p14="http://schemas.microsoft.com/office/powerpoint/2010/main" val="29822285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1" i="0">
                <a:solidFill>
                  <a:srgbClr val="ECECEC"/>
                </a:solidFill>
                <a:effectLst/>
                <a:latin typeface="Söhne"/>
              </a:rPr>
              <a:t>Definition:</a:t>
            </a:r>
            <a:r>
              <a:rPr lang="en-US" b="0" i="0">
                <a:solidFill>
                  <a:srgbClr val="ECECEC"/>
                </a:solidFill>
                <a:effectLst/>
                <a:latin typeface="Söhne"/>
              </a:rPr>
              <a:t> The braking system is a critical safety feature in vehicles, allowing drivers to reduce speed or come to a complete stop.</a:t>
            </a:r>
          </a:p>
          <a:p>
            <a:pPr algn="l">
              <a:buFont typeface="Arial" panose="020B0604020202020204" pitchFamily="34" charset="0"/>
              <a:buChar char="•"/>
            </a:pPr>
            <a:r>
              <a:rPr lang="en-US" b="1" i="0">
                <a:solidFill>
                  <a:srgbClr val="ECECEC"/>
                </a:solidFill>
                <a:effectLst/>
                <a:latin typeface="Söhne"/>
              </a:rPr>
              <a:t>Importance:</a:t>
            </a:r>
            <a:r>
              <a:rPr lang="en-US" b="0" i="0">
                <a:solidFill>
                  <a:srgbClr val="ECECEC"/>
                </a:solidFill>
                <a:effectLst/>
                <a:latin typeface="Söhne"/>
              </a:rPr>
              <a:t> Beyond controlling speed, brakes are also necessary to safely immobilize a vehicle when parked.</a:t>
            </a:r>
          </a:p>
          <a:p>
            <a:pPr marL="742950" lvl="1" indent="-285750" algn="l">
              <a:buFont typeface="Arial" panose="020B0604020202020204" pitchFamily="34" charset="0"/>
              <a:buChar char="•"/>
            </a:pPr>
            <a:r>
              <a:rPr lang="en-US" b="1" i="0">
                <a:solidFill>
                  <a:srgbClr val="ECECEC"/>
                </a:solidFill>
                <a:effectLst/>
                <a:latin typeface="Söhne"/>
              </a:rPr>
              <a:t>Disc Brakes:</a:t>
            </a:r>
            <a:r>
              <a:rPr lang="en-US" b="0" i="0">
                <a:solidFill>
                  <a:srgbClr val="ECECEC"/>
                </a:solidFill>
                <a:effectLst/>
                <a:latin typeface="Söhne"/>
              </a:rPr>
              <a:t> In this system, calipers squeeze the brake pads against the rotors to create friction and slow the vehicle down.</a:t>
            </a:r>
          </a:p>
          <a:p>
            <a:pPr marL="742950" lvl="1" indent="-285750" algn="l">
              <a:buFont typeface="Arial" panose="020B0604020202020204" pitchFamily="34" charset="0"/>
              <a:buChar char="•"/>
            </a:pPr>
            <a:r>
              <a:rPr lang="en-US" b="1" i="0">
                <a:solidFill>
                  <a:srgbClr val="ECECEC"/>
                </a:solidFill>
                <a:effectLst/>
                <a:latin typeface="Söhne"/>
              </a:rPr>
              <a:t>Drum Brakes:</a:t>
            </a:r>
            <a:r>
              <a:rPr lang="en-US" b="0" i="0">
                <a:solidFill>
                  <a:srgbClr val="ECECEC"/>
                </a:solidFill>
                <a:effectLst/>
                <a:latin typeface="Söhne"/>
              </a:rPr>
              <a:t> Brake shoes press outwards against a spinning drum situated inside the wheel, generating friction.</a:t>
            </a:r>
          </a:p>
          <a:p>
            <a:pPr marL="742950" lvl="1" indent="-285750" algn="l">
              <a:buFont typeface="Arial" panose="020B0604020202020204" pitchFamily="34" charset="0"/>
              <a:buChar char="•"/>
            </a:pPr>
            <a:r>
              <a:rPr lang="en-US" b="1" i="0">
                <a:solidFill>
                  <a:srgbClr val="ECECEC"/>
                </a:solidFill>
                <a:effectLst/>
                <a:latin typeface="Söhne"/>
              </a:rPr>
              <a:t>Wear Over Time:</a:t>
            </a:r>
            <a:r>
              <a:rPr lang="en-US" b="0" i="0">
                <a:solidFill>
                  <a:srgbClr val="ECECEC"/>
                </a:solidFill>
                <a:effectLst/>
                <a:latin typeface="Söhne"/>
              </a:rPr>
              <a:t> It's normal for brake components to wear down; noticing any change in how brakes feel or sound should prompt an inspection to ensure safety.</a:t>
            </a:r>
          </a:p>
          <a:p>
            <a:pPr algn="l"/>
            <a:r>
              <a:rPr lang="en-US" b="0" i="0">
                <a:solidFill>
                  <a:srgbClr val="ECECEC"/>
                </a:solidFill>
                <a:effectLst/>
                <a:latin typeface="Söhne"/>
              </a:rPr>
              <a:t>The effective functioning of the braking system is critical for safe driving, and regular maintenance is crucial for the system's reliability and the vehicle's longevity.</a:t>
            </a:r>
          </a:p>
          <a:p>
            <a:endParaRPr lang="en-US"/>
          </a:p>
        </p:txBody>
      </p:sp>
      <p:sp>
        <p:nvSpPr>
          <p:cNvPr id="4" name="Slide Number Placeholder 3"/>
          <p:cNvSpPr>
            <a:spLocks noGrp="1"/>
          </p:cNvSpPr>
          <p:nvPr>
            <p:ph type="sldNum" sz="quarter" idx="5"/>
          </p:nvPr>
        </p:nvSpPr>
        <p:spPr/>
        <p:txBody>
          <a:bodyPr/>
          <a:lstStyle/>
          <a:p>
            <a:fld id="{EBDE7AE6-ACB1-434F-80B5-156AF4C69E02}" type="slidenum">
              <a:rPr lang="en-US" smtClean="0"/>
              <a:t>26</a:t>
            </a:fld>
            <a:endParaRPr lang="en-US"/>
          </a:p>
        </p:txBody>
      </p:sp>
    </p:spTree>
    <p:extLst>
      <p:ext uri="{BB962C8B-B14F-4D97-AF65-F5344CB8AC3E}">
        <p14:creationId xmlns:p14="http://schemas.microsoft.com/office/powerpoint/2010/main" val="37973706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1" i="0">
                <a:solidFill>
                  <a:srgbClr val="ECECEC"/>
                </a:solidFill>
                <a:effectLst/>
                <a:latin typeface="Söhne"/>
              </a:rPr>
              <a:t>Definition:</a:t>
            </a:r>
            <a:r>
              <a:rPr lang="en-US" b="0" i="0">
                <a:solidFill>
                  <a:srgbClr val="ECECEC"/>
                </a:solidFill>
                <a:effectLst/>
                <a:latin typeface="Söhne"/>
              </a:rPr>
              <a:t> Tires are the part of the vehicle that make direct contact with the road, crafted from rubber for flexibility and strength.</a:t>
            </a:r>
          </a:p>
          <a:p>
            <a:pPr algn="l">
              <a:buFont typeface="Arial" panose="020B0604020202020204" pitchFamily="34" charset="0"/>
              <a:buChar char="•"/>
            </a:pPr>
            <a:r>
              <a:rPr lang="en-US" b="1" i="0">
                <a:solidFill>
                  <a:srgbClr val="ECECEC"/>
                </a:solidFill>
                <a:effectLst/>
                <a:latin typeface="Söhne"/>
              </a:rPr>
              <a:t>Importance:</a:t>
            </a:r>
            <a:r>
              <a:rPr lang="en-US" b="0" i="0">
                <a:solidFill>
                  <a:srgbClr val="ECECEC"/>
                </a:solidFill>
                <a:effectLst/>
                <a:latin typeface="Söhne"/>
              </a:rPr>
              <a:t> They play a critical role in safety and performance, providing the necessary grip for acceleration, braking, and maneuverability.</a:t>
            </a:r>
          </a:p>
          <a:p>
            <a:pPr lvl="1" algn="l">
              <a:buFont typeface="Arial" panose="020B0604020202020204" pitchFamily="34" charset="0"/>
              <a:buChar char="•"/>
            </a:pPr>
            <a:r>
              <a:rPr lang="en-US" b="1" i="0">
                <a:solidFill>
                  <a:srgbClr val="ECECEC"/>
                </a:solidFill>
                <a:effectLst/>
                <a:latin typeface="Söhne"/>
              </a:rPr>
              <a:t>Material:</a:t>
            </a:r>
            <a:r>
              <a:rPr lang="en-US" b="0" i="0">
                <a:solidFill>
                  <a:srgbClr val="ECECEC"/>
                </a:solidFill>
                <a:effectLst/>
                <a:latin typeface="Söhne"/>
              </a:rPr>
              <a:t> The choice of rubber as a material for tires is due to its durability and ability to conform to the road surface for maximum traction.</a:t>
            </a:r>
          </a:p>
          <a:p>
            <a:pPr lvl="1" algn="l">
              <a:buFont typeface="Arial" panose="020B0604020202020204" pitchFamily="34" charset="0"/>
              <a:buChar char="•"/>
            </a:pPr>
            <a:r>
              <a:rPr lang="en-US" b="1" i="0">
                <a:solidFill>
                  <a:srgbClr val="ECECEC"/>
                </a:solidFill>
                <a:effectLst/>
                <a:latin typeface="Söhne"/>
              </a:rPr>
              <a:t>Inflation:</a:t>
            </a:r>
            <a:r>
              <a:rPr lang="en-US" b="0" i="0">
                <a:solidFill>
                  <a:srgbClr val="ECECEC"/>
                </a:solidFill>
                <a:effectLst/>
                <a:latin typeface="Söhne"/>
              </a:rPr>
              <a:t> Tires can be filled with air or nitrogen, the latter being less prone to temperature-related pressure changes, which can improve handling and fuel efficiency.</a:t>
            </a:r>
          </a:p>
          <a:p>
            <a:pPr lvl="1" algn="l">
              <a:buFont typeface="Arial" panose="020B0604020202020204" pitchFamily="34" charset="0"/>
              <a:buChar char="•"/>
            </a:pPr>
            <a:r>
              <a:rPr lang="en-US" b="1" i="0">
                <a:solidFill>
                  <a:srgbClr val="ECECEC"/>
                </a:solidFill>
                <a:effectLst/>
                <a:latin typeface="Söhne"/>
              </a:rPr>
              <a:t>Quantity:</a:t>
            </a:r>
            <a:r>
              <a:rPr lang="en-US" b="0" i="0">
                <a:solidFill>
                  <a:srgbClr val="ECECEC"/>
                </a:solidFill>
                <a:effectLst/>
                <a:latin typeface="Söhne"/>
              </a:rPr>
              <a:t> A standard vehicle is equipped with four tires, one at each corner, to support the vehicle's structure and distribute its weight evenly for a stable ride.</a:t>
            </a:r>
          </a:p>
          <a:p>
            <a:pPr lvl="1" algn="l"/>
            <a:r>
              <a:rPr lang="en-US" b="0" i="0">
                <a:solidFill>
                  <a:srgbClr val="ECECEC"/>
                </a:solidFill>
                <a:effectLst/>
                <a:latin typeface="Söhne"/>
              </a:rPr>
              <a:t>Regular maintenance including pressure checks and rotation is key to extending tire life and ensuring optimal vehicle performance.</a:t>
            </a:r>
          </a:p>
          <a:p>
            <a:pPr lvl="1"/>
            <a:endParaRPr lang="en-US"/>
          </a:p>
        </p:txBody>
      </p:sp>
      <p:sp>
        <p:nvSpPr>
          <p:cNvPr id="4" name="Slide Number Placeholder 3"/>
          <p:cNvSpPr>
            <a:spLocks noGrp="1"/>
          </p:cNvSpPr>
          <p:nvPr>
            <p:ph type="sldNum" sz="quarter" idx="5"/>
          </p:nvPr>
        </p:nvSpPr>
        <p:spPr/>
        <p:txBody>
          <a:bodyPr/>
          <a:lstStyle/>
          <a:p>
            <a:fld id="{EBDE7AE6-ACB1-434F-80B5-156AF4C69E02}" type="slidenum">
              <a:rPr lang="en-US" smtClean="0"/>
              <a:t>27</a:t>
            </a:fld>
            <a:endParaRPr lang="en-US"/>
          </a:p>
        </p:txBody>
      </p:sp>
    </p:spTree>
    <p:extLst>
      <p:ext uri="{BB962C8B-B14F-4D97-AF65-F5344CB8AC3E}">
        <p14:creationId xmlns:p14="http://schemas.microsoft.com/office/powerpoint/2010/main" val="17602927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None/>
            </a:pPr>
            <a:r>
              <a:rPr lang="en-US" b="1" i="0">
                <a:solidFill>
                  <a:srgbClr val="ECECEC"/>
                </a:solidFill>
                <a:effectLst/>
                <a:latin typeface="Söhne"/>
              </a:rPr>
              <a:t>Definition:</a:t>
            </a:r>
            <a:r>
              <a:rPr lang="en-US" b="0" i="0">
                <a:solidFill>
                  <a:srgbClr val="ECECEC"/>
                </a:solidFill>
                <a:effectLst/>
                <a:latin typeface="Söhne"/>
              </a:rPr>
              <a:t> The engine is the car's powerhouse, complexly engineered to turn gasoline into motion.</a:t>
            </a:r>
          </a:p>
          <a:p>
            <a:pPr algn="l">
              <a:buFont typeface="Arial" panose="020B0604020202020204" pitchFamily="34" charset="0"/>
              <a:buNone/>
            </a:pPr>
            <a:r>
              <a:rPr lang="en-US" b="1" i="0">
                <a:solidFill>
                  <a:srgbClr val="ECECEC"/>
                </a:solidFill>
                <a:effectLst/>
                <a:latin typeface="Söhne"/>
              </a:rPr>
              <a:t>Purpose:</a:t>
            </a:r>
            <a:r>
              <a:rPr lang="en-US" b="0" i="0">
                <a:solidFill>
                  <a:srgbClr val="ECECEC"/>
                </a:solidFill>
                <a:effectLst/>
                <a:latin typeface="Söhne"/>
              </a:rPr>
              <a:t> It operates on the principle of internal combustion, where a spark triggers a reaction by igniting a precise mixture of air and gasoline vapor within a sealed cylinder.</a:t>
            </a:r>
          </a:p>
          <a:p>
            <a:pPr lvl="1" algn="l">
              <a:buFont typeface="Arial" panose="020B0604020202020204" pitchFamily="34" charset="0"/>
              <a:buChar char="•"/>
            </a:pPr>
            <a:r>
              <a:rPr lang="en-US" b="0" i="0">
                <a:solidFill>
                  <a:srgbClr val="ECECEC"/>
                </a:solidFill>
                <a:effectLst/>
                <a:latin typeface="Söhne"/>
              </a:rPr>
              <a:t>      </a:t>
            </a:r>
            <a:r>
              <a:rPr lang="en-US" sz="1200" b="1"/>
              <a:t>Working Principle: </a:t>
            </a:r>
            <a:r>
              <a:rPr lang="en-US" b="0" i="0">
                <a:solidFill>
                  <a:srgbClr val="ECECEC"/>
                </a:solidFill>
                <a:effectLst/>
                <a:latin typeface="Söhne"/>
              </a:rPr>
              <a:t>The rapid burning of air and gasoline mixture produces energy that moves the car's wheels.</a:t>
            </a:r>
          </a:p>
          <a:p>
            <a:pPr lvl="1" algn="l">
              <a:buFont typeface="Arial" panose="020B0604020202020204" pitchFamily="34" charset="0"/>
              <a:buChar char="•"/>
            </a:pPr>
            <a:r>
              <a:rPr lang="en-US" b="0" i="0">
                <a:solidFill>
                  <a:srgbClr val="ECECEC"/>
                </a:solidFill>
                <a:effectLst/>
                <a:latin typeface="Söhne"/>
              </a:rPr>
              <a:t>      </a:t>
            </a:r>
            <a:r>
              <a:rPr lang="en-US" b="1" i="0">
                <a:solidFill>
                  <a:srgbClr val="ECECEC"/>
                </a:solidFill>
                <a:effectLst/>
                <a:latin typeface="Söhne"/>
              </a:rPr>
              <a:t>Key components </a:t>
            </a:r>
            <a:r>
              <a:rPr lang="en-US" b="0" i="0">
                <a:solidFill>
                  <a:srgbClr val="ECECEC"/>
                </a:solidFill>
                <a:effectLst/>
                <a:latin typeface="Söhne"/>
              </a:rPr>
              <a:t>facilitating this process include cylinders where combustion occurs and spark plugs that provide the essential spark.</a:t>
            </a:r>
          </a:p>
          <a:p>
            <a:pPr lvl="1" algn="l">
              <a:buFont typeface="Arial" panose="020B0604020202020204" pitchFamily="34" charset="0"/>
              <a:buChar char="•"/>
            </a:pPr>
            <a:r>
              <a:rPr lang="en-US" b="0" i="0">
                <a:solidFill>
                  <a:srgbClr val="ECECEC"/>
                </a:solidFill>
                <a:effectLst/>
                <a:latin typeface="Söhne"/>
              </a:rPr>
              <a:t>      </a:t>
            </a:r>
            <a:r>
              <a:rPr lang="en-US" sz="1200" b="1"/>
              <a:t>Protection Measures: </a:t>
            </a:r>
            <a:r>
              <a:rPr lang="en-US" b="0" i="0">
                <a:solidFill>
                  <a:srgbClr val="ECECEC"/>
                </a:solidFill>
                <a:effectLst/>
                <a:latin typeface="Söhne"/>
              </a:rPr>
              <a:t>Protection for the engine is provided through cooling systems that manage heat and oil lubrication that minimizes wear.</a:t>
            </a:r>
          </a:p>
          <a:p>
            <a:pPr lvl="1" algn="l">
              <a:buFont typeface="Arial" panose="020B0604020202020204" pitchFamily="34" charset="0"/>
              <a:buChar char="•"/>
            </a:pPr>
            <a:r>
              <a:rPr lang="en-US" b="0" i="0">
                <a:solidFill>
                  <a:srgbClr val="ECECEC"/>
                </a:solidFill>
                <a:effectLst/>
                <a:latin typeface="Söhne"/>
              </a:rPr>
              <a:t>      </a:t>
            </a:r>
            <a:r>
              <a:rPr lang="en-US" sz="1800" b="1" kern="1200">
                <a:solidFill>
                  <a:srgbClr val="00183C"/>
                </a:solidFill>
                <a:effectLst/>
                <a:latin typeface="Futura Medium" panose="020B0602020204020303"/>
                <a:ea typeface="+mn-ea"/>
                <a:cs typeface="Futura Medium" panose="020B0602020204020303"/>
              </a:rPr>
              <a:t>Regulatory Compliance: </a:t>
            </a:r>
            <a:r>
              <a:rPr lang="en-US" b="0" i="0">
                <a:solidFill>
                  <a:srgbClr val="ECECEC"/>
                </a:solidFill>
                <a:effectLst/>
                <a:latin typeface="Söhne"/>
              </a:rPr>
              <a:t>Adherence to emission and efficiency standards is critical to meet regulatory compliance, ensuring the engine's operation is environmentally conscious    and fuel-efficient.</a:t>
            </a:r>
          </a:p>
        </p:txBody>
      </p:sp>
      <p:sp>
        <p:nvSpPr>
          <p:cNvPr id="4" name="Slide Number Placeholder 3"/>
          <p:cNvSpPr>
            <a:spLocks noGrp="1"/>
          </p:cNvSpPr>
          <p:nvPr>
            <p:ph type="sldNum" sz="quarter" idx="5"/>
          </p:nvPr>
        </p:nvSpPr>
        <p:spPr/>
        <p:txBody>
          <a:bodyPr/>
          <a:lstStyle/>
          <a:p>
            <a:fld id="{EBDE7AE6-ACB1-434F-80B5-156AF4C69E02}" type="slidenum">
              <a:rPr lang="en-US" smtClean="0"/>
              <a:t>8</a:t>
            </a:fld>
            <a:endParaRPr lang="en-US"/>
          </a:p>
        </p:txBody>
      </p:sp>
    </p:spTree>
    <p:extLst>
      <p:ext uri="{BB962C8B-B14F-4D97-AF65-F5344CB8AC3E}">
        <p14:creationId xmlns:p14="http://schemas.microsoft.com/office/powerpoint/2010/main" val="23564750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1" i="0">
                <a:solidFill>
                  <a:srgbClr val="ECECEC"/>
                </a:solidFill>
                <a:effectLst/>
                <a:latin typeface="Söhne"/>
              </a:rPr>
              <a:t>Definition:</a:t>
            </a:r>
            <a:r>
              <a:rPr lang="en-US" b="0" i="0">
                <a:solidFill>
                  <a:srgbClr val="ECECEC"/>
                </a:solidFill>
                <a:effectLst/>
                <a:latin typeface="Söhne"/>
              </a:rPr>
              <a:t> The gear shift is a fundamental component of a vehicle's transmission system, allowing the driver to manually select the appropriate gear or setting for the driving conditions.</a:t>
            </a:r>
          </a:p>
          <a:p>
            <a:pPr algn="l">
              <a:buFont typeface="Arial" panose="020B0604020202020204" pitchFamily="34" charset="0"/>
              <a:buChar char="•"/>
            </a:pPr>
            <a:r>
              <a:rPr lang="en-US" b="1" i="0">
                <a:solidFill>
                  <a:srgbClr val="ECECEC"/>
                </a:solidFill>
                <a:effectLst/>
                <a:latin typeface="Söhne"/>
              </a:rPr>
              <a:t>Importance:</a:t>
            </a:r>
            <a:r>
              <a:rPr lang="en-US" b="0" i="0">
                <a:solidFill>
                  <a:srgbClr val="ECECEC"/>
                </a:solidFill>
                <a:effectLst/>
                <a:latin typeface="Söhne"/>
              </a:rPr>
              <a:t> Its functionality is essential in both manual and automatic transmission vehicles for efficient power transmission from the engine to the wheels, facilitating acceleration, deceleration, and the ability to maintain a stationary position.</a:t>
            </a:r>
          </a:p>
          <a:p>
            <a:pPr marL="742950" lvl="1" indent="-285750" algn="l">
              <a:buFont typeface="Arial" panose="020B0604020202020204" pitchFamily="34" charset="0"/>
              <a:buChar char="•"/>
            </a:pPr>
            <a:r>
              <a:rPr lang="en-US" b="1" i="0">
                <a:solidFill>
                  <a:srgbClr val="ECECEC"/>
                </a:solidFill>
                <a:effectLst/>
                <a:latin typeface="Söhne"/>
              </a:rPr>
              <a:t>Driver Control:</a:t>
            </a:r>
            <a:r>
              <a:rPr lang="en-US" b="0" i="0">
                <a:solidFill>
                  <a:srgbClr val="ECECEC"/>
                </a:solidFill>
                <a:effectLst/>
                <a:latin typeface="Söhne"/>
              </a:rPr>
              <a:t> In manual transmissions, the gear shift works in conjunction with the clutch to engage or disengage different gears, requiring the driver to operate the clutch pedal simultaneously for smooth gear transitions.</a:t>
            </a:r>
          </a:p>
          <a:p>
            <a:pPr marL="742950" lvl="1" indent="-285750" algn="l">
              <a:buFont typeface="Arial" panose="020B0604020202020204" pitchFamily="34" charset="0"/>
              <a:buChar char="•"/>
            </a:pPr>
            <a:r>
              <a:rPr lang="en-US" b="1" i="0">
                <a:solidFill>
                  <a:srgbClr val="ECECEC"/>
                </a:solidFill>
                <a:effectLst/>
                <a:latin typeface="Söhne"/>
              </a:rPr>
              <a:t>Manual and Automatic:</a:t>
            </a:r>
            <a:r>
              <a:rPr lang="en-US" b="0" i="0">
                <a:solidFill>
                  <a:srgbClr val="ECECEC"/>
                </a:solidFill>
                <a:effectLst/>
                <a:latin typeface="Söhne"/>
              </a:rPr>
              <a:t> While manual transmissions require the driver to select each gear, automatic transmissions use a gear selector that automates gear choice based on the vehicle's speed and engine load, simplifying the driving process.</a:t>
            </a:r>
          </a:p>
          <a:p>
            <a:pPr marL="742950" lvl="1" indent="-285750" algn="l">
              <a:buFont typeface="Arial" panose="020B0604020202020204" pitchFamily="34" charset="0"/>
              <a:buChar char="•"/>
            </a:pPr>
            <a:r>
              <a:rPr lang="en-US" b="1" i="0">
                <a:solidFill>
                  <a:srgbClr val="ECECEC"/>
                </a:solidFill>
                <a:effectLst/>
                <a:latin typeface="Söhne"/>
              </a:rPr>
              <a:t>Gear Selection:</a:t>
            </a:r>
            <a:r>
              <a:rPr lang="en-US" b="0" i="0">
                <a:solidFill>
                  <a:srgbClr val="ECECEC"/>
                </a:solidFill>
                <a:effectLst/>
                <a:latin typeface="Söhne"/>
              </a:rPr>
              <a:t> Proper use and understanding of the gear shift or selector are crucial for driving efficiency, fuel economy, and preventing undue wear on the transmission.</a:t>
            </a:r>
          </a:p>
          <a:p>
            <a:endParaRPr lang="en-US" b="1"/>
          </a:p>
        </p:txBody>
      </p:sp>
      <p:sp>
        <p:nvSpPr>
          <p:cNvPr id="4" name="Slide Number Placeholder 3"/>
          <p:cNvSpPr>
            <a:spLocks noGrp="1"/>
          </p:cNvSpPr>
          <p:nvPr>
            <p:ph type="sldNum" sz="quarter" idx="5"/>
          </p:nvPr>
        </p:nvSpPr>
        <p:spPr/>
        <p:txBody>
          <a:bodyPr/>
          <a:lstStyle/>
          <a:p>
            <a:fld id="{EBDE7AE6-ACB1-434F-80B5-156AF4C69E02}" type="slidenum">
              <a:rPr lang="en-US" smtClean="0"/>
              <a:t>29</a:t>
            </a:fld>
            <a:endParaRPr lang="en-US"/>
          </a:p>
        </p:txBody>
      </p:sp>
    </p:spTree>
    <p:extLst>
      <p:ext uri="{BB962C8B-B14F-4D97-AF65-F5344CB8AC3E}">
        <p14:creationId xmlns:p14="http://schemas.microsoft.com/office/powerpoint/2010/main" val="243260458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a:solidFill>
                  <a:srgbClr val="ECECEC"/>
                </a:solidFill>
                <a:effectLst/>
                <a:latin typeface="Söhne"/>
              </a:rPr>
              <a:t>The speedometer is a key instrument for driver awareness, offering real-time data on vehicle speed to ensure adherence to speed limits and safe driving conditions. </a:t>
            </a:r>
          </a:p>
          <a:p>
            <a:endParaRPr lang="en-US" b="0" i="0">
              <a:solidFill>
                <a:srgbClr val="ECECEC"/>
              </a:solidFill>
              <a:effectLst/>
              <a:latin typeface="Söhne"/>
            </a:endParaRPr>
          </a:p>
          <a:p>
            <a:r>
              <a:rPr lang="en-US" b="0" i="0">
                <a:solidFill>
                  <a:srgbClr val="ECECEC"/>
                </a:solidFill>
                <a:effectLst/>
                <a:latin typeface="Söhne"/>
              </a:rPr>
              <a:t>It functions by receiving data from the vehicle's transmission, reflecting the speed in either kilometers per hour (km/h) or miles per hour (mph). </a:t>
            </a:r>
            <a:endParaRPr lang="en-US"/>
          </a:p>
        </p:txBody>
      </p:sp>
      <p:sp>
        <p:nvSpPr>
          <p:cNvPr id="4" name="Slide Number Placeholder 3"/>
          <p:cNvSpPr>
            <a:spLocks noGrp="1"/>
          </p:cNvSpPr>
          <p:nvPr>
            <p:ph type="sldNum" sz="quarter" idx="5"/>
          </p:nvPr>
        </p:nvSpPr>
        <p:spPr/>
        <p:txBody>
          <a:bodyPr/>
          <a:lstStyle/>
          <a:p>
            <a:fld id="{EBDE7AE6-ACB1-434F-80B5-156AF4C69E02}" type="slidenum">
              <a:rPr lang="en-US" smtClean="0"/>
              <a:t>30</a:t>
            </a:fld>
            <a:endParaRPr lang="en-US"/>
          </a:p>
        </p:txBody>
      </p:sp>
    </p:spTree>
    <p:extLst>
      <p:ext uri="{BB962C8B-B14F-4D97-AF65-F5344CB8AC3E}">
        <p14:creationId xmlns:p14="http://schemas.microsoft.com/office/powerpoint/2010/main" val="38994183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a:solidFill>
                  <a:srgbClr val="ECECEC"/>
                </a:solidFill>
                <a:effectLst/>
                <a:latin typeface="Söhne"/>
              </a:rPr>
              <a:t>The fuel gauge is a crucial component of a vehicle's dashboard, providing real-time information on the amount of fuel remaining, thereby helping to avoid unexpected stalls due to fuel depletion.</a:t>
            </a:r>
            <a:endParaRPr lang="en-US"/>
          </a:p>
        </p:txBody>
      </p:sp>
      <p:sp>
        <p:nvSpPr>
          <p:cNvPr id="4" name="Slide Number Placeholder 3"/>
          <p:cNvSpPr>
            <a:spLocks noGrp="1"/>
          </p:cNvSpPr>
          <p:nvPr>
            <p:ph type="sldNum" sz="quarter" idx="5"/>
          </p:nvPr>
        </p:nvSpPr>
        <p:spPr/>
        <p:txBody>
          <a:bodyPr/>
          <a:lstStyle/>
          <a:p>
            <a:fld id="{EBDE7AE6-ACB1-434F-80B5-156AF4C69E02}" type="slidenum">
              <a:rPr lang="en-US" smtClean="0"/>
              <a:t>31</a:t>
            </a:fld>
            <a:endParaRPr lang="en-US"/>
          </a:p>
        </p:txBody>
      </p:sp>
    </p:spTree>
    <p:extLst>
      <p:ext uri="{BB962C8B-B14F-4D97-AF65-F5344CB8AC3E}">
        <p14:creationId xmlns:p14="http://schemas.microsoft.com/office/powerpoint/2010/main" val="369930546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a:solidFill>
                  <a:srgbClr val="ECECEC"/>
                </a:solidFill>
                <a:effectLst/>
                <a:latin typeface="Söhne"/>
              </a:rPr>
              <a:t>The temperature gauge is a vital component on the vehicle's dashboard, providing a visual representation of the engine coolant's temperature. It alerts the driver to potential overheating, which could indicate a malfunction within the cooling system, allowing for timely intervention to prevent engine damage. </a:t>
            </a:r>
          </a:p>
          <a:p>
            <a:endParaRPr lang="en-US" b="0" i="0">
              <a:solidFill>
                <a:srgbClr val="ECECEC"/>
              </a:solidFill>
              <a:effectLst/>
              <a:latin typeface="Söhne"/>
            </a:endParaRPr>
          </a:p>
          <a:p>
            <a:r>
              <a:rPr lang="en-US" b="0" i="0">
                <a:solidFill>
                  <a:srgbClr val="ECECEC"/>
                </a:solidFill>
                <a:effectLst/>
                <a:latin typeface="Söhne"/>
              </a:rPr>
              <a:t>Understanding the normal operating range of your vehicle's engine temperature and monitoring any deviations is crucial for maintaining engine health and performance.</a:t>
            </a:r>
            <a:br>
              <a:rPr lang="en-US"/>
            </a:br>
            <a:endParaRPr lang="en-US"/>
          </a:p>
        </p:txBody>
      </p:sp>
      <p:sp>
        <p:nvSpPr>
          <p:cNvPr id="4" name="Slide Number Placeholder 3"/>
          <p:cNvSpPr>
            <a:spLocks noGrp="1"/>
          </p:cNvSpPr>
          <p:nvPr>
            <p:ph type="sldNum" sz="quarter" idx="5"/>
          </p:nvPr>
        </p:nvSpPr>
        <p:spPr/>
        <p:txBody>
          <a:bodyPr/>
          <a:lstStyle/>
          <a:p>
            <a:fld id="{EBDE7AE6-ACB1-434F-80B5-156AF4C69E02}" type="slidenum">
              <a:rPr lang="en-US" smtClean="0"/>
              <a:t>32</a:t>
            </a:fld>
            <a:endParaRPr lang="en-US"/>
          </a:p>
        </p:txBody>
      </p:sp>
    </p:spTree>
    <p:extLst>
      <p:ext uri="{BB962C8B-B14F-4D97-AF65-F5344CB8AC3E}">
        <p14:creationId xmlns:p14="http://schemas.microsoft.com/office/powerpoint/2010/main" val="262472564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a:solidFill>
                  <a:srgbClr val="ECECEC"/>
                </a:solidFill>
                <a:effectLst/>
                <a:latin typeface="Söhne"/>
              </a:rPr>
              <a:t>The car trip meter is a convenient tool found alongside the odometer on a vehicle's dashboard, designed to measure the length of specific trips. By allowing drivers to reset it at the start of a journey, the trip meter provides valuable data for navigation, fuel efficiency calculations, or monitoring the distance of regular routes such as commutes.</a:t>
            </a:r>
            <a:endParaRPr lang="en-US"/>
          </a:p>
        </p:txBody>
      </p:sp>
      <p:sp>
        <p:nvSpPr>
          <p:cNvPr id="4" name="Slide Number Placeholder 3"/>
          <p:cNvSpPr>
            <a:spLocks noGrp="1"/>
          </p:cNvSpPr>
          <p:nvPr>
            <p:ph type="sldNum" sz="quarter" idx="5"/>
          </p:nvPr>
        </p:nvSpPr>
        <p:spPr/>
        <p:txBody>
          <a:bodyPr/>
          <a:lstStyle/>
          <a:p>
            <a:fld id="{EBDE7AE6-ACB1-434F-80B5-156AF4C69E02}" type="slidenum">
              <a:rPr lang="en-US" smtClean="0"/>
              <a:t>33</a:t>
            </a:fld>
            <a:endParaRPr lang="en-US"/>
          </a:p>
        </p:txBody>
      </p:sp>
    </p:spTree>
    <p:extLst>
      <p:ext uri="{BB962C8B-B14F-4D97-AF65-F5344CB8AC3E}">
        <p14:creationId xmlns:p14="http://schemas.microsoft.com/office/powerpoint/2010/main" val="51428121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a:solidFill>
                  <a:srgbClr val="ECECEC"/>
                </a:solidFill>
                <a:effectLst/>
                <a:latin typeface="Söhne"/>
              </a:rPr>
              <a:t>The rev counter, or tachometer, is a critical dashboard instrument that displays the engine's speed in revolutions per minute (RPM), offering the driver real-time data on engine performance. </a:t>
            </a:r>
          </a:p>
          <a:p>
            <a:endParaRPr lang="en-US" b="0" i="0">
              <a:solidFill>
                <a:srgbClr val="ECECEC"/>
              </a:solidFill>
              <a:effectLst/>
              <a:latin typeface="Söhne"/>
            </a:endParaRPr>
          </a:p>
          <a:p>
            <a:r>
              <a:rPr lang="en-US" b="0" i="0">
                <a:solidFill>
                  <a:srgbClr val="ECECEC"/>
                </a:solidFill>
                <a:effectLst/>
                <a:latin typeface="Söhne"/>
              </a:rPr>
              <a:t>Monitoring the RPM can aid in achieving better fuel efficiency by signaling the optimal points for gear changes in manual vehicles or understanding the engine's workload. </a:t>
            </a:r>
          </a:p>
          <a:p>
            <a:endParaRPr lang="en-US" b="0" i="0">
              <a:solidFill>
                <a:srgbClr val="ECECEC"/>
              </a:solidFill>
              <a:effectLst/>
              <a:latin typeface="Söhne"/>
            </a:endParaRPr>
          </a:p>
          <a:p>
            <a:r>
              <a:rPr lang="en-US" b="0" i="0">
                <a:solidFill>
                  <a:srgbClr val="ECECEC"/>
                </a:solidFill>
                <a:effectLst/>
                <a:latin typeface="Söhne"/>
              </a:rPr>
              <a:t>High RPMs can indicate high engine load, while low RPMs suggest more economical driving conditions. Proper use of the rev counter can enhance driving experience and vehicle maintenance by avoiding excessive strain on the engine.</a:t>
            </a:r>
            <a:endParaRPr lang="en-US"/>
          </a:p>
        </p:txBody>
      </p:sp>
      <p:sp>
        <p:nvSpPr>
          <p:cNvPr id="4" name="Slide Number Placeholder 3"/>
          <p:cNvSpPr>
            <a:spLocks noGrp="1"/>
          </p:cNvSpPr>
          <p:nvPr>
            <p:ph type="sldNum" sz="quarter" idx="5"/>
          </p:nvPr>
        </p:nvSpPr>
        <p:spPr/>
        <p:txBody>
          <a:bodyPr/>
          <a:lstStyle/>
          <a:p>
            <a:fld id="{EBDE7AE6-ACB1-434F-80B5-156AF4C69E02}" type="slidenum">
              <a:rPr lang="en-US" smtClean="0"/>
              <a:t>34</a:t>
            </a:fld>
            <a:endParaRPr lang="en-US"/>
          </a:p>
        </p:txBody>
      </p:sp>
    </p:spTree>
    <p:extLst>
      <p:ext uri="{BB962C8B-B14F-4D97-AF65-F5344CB8AC3E}">
        <p14:creationId xmlns:p14="http://schemas.microsoft.com/office/powerpoint/2010/main" val="22088234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1" i="0">
                <a:solidFill>
                  <a:srgbClr val="ECECEC"/>
                </a:solidFill>
                <a:effectLst/>
                <a:latin typeface="Söhne"/>
              </a:rPr>
              <a:t>Definition:</a:t>
            </a:r>
            <a:r>
              <a:rPr lang="en-US" b="0" i="0">
                <a:solidFill>
                  <a:srgbClr val="ECECEC"/>
                </a:solidFill>
                <a:effectLst/>
                <a:latin typeface="Söhne"/>
              </a:rPr>
              <a:t> The car battery is essential for storing chemical energy and converting it into electrical energy, which is crucial for starting and powering the vehicle's electrical systems.</a:t>
            </a:r>
          </a:p>
          <a:p>
            <a:pPr algn="l">
              <a:buFont typeface="Arial" panose="020B0604020202020204" pitchFamily="34" charset="0"/>
              <a:buChar char="•"/>
            </a:pPr>
            <a:r>
              <a:rPr lang="en-US" b="1" i="0">
                <a:solidFill>
                  <a:srgbClr val="ECECEC"/>
                </a:solidFill>
                <a:effectLst/>
                <a:latin typeface="Söhne"/>
              </a:rPr>
              <a:t>Importance:</a:t>
            </a:r>
            <a:r>
              <a:rPr lang="en-US" b="0" i="0">
                <a:solidFill>
                  <a:srgbClr val="ECECEC"/>
                </a:solidFill>
                <a:effectLst/>
                <a:latin typeface="Söhne"/>
              </a:rPr>
              <a:t> The battery is not just for starting the car; it's also responsible for providing power to all electrical components when the engine isn't running and supporting the charging system while the engine is running.</a:t>
            </a:r>
          </a:p>
          <a:p>
            <a:pPr marL="742950" lvl="1" indent="-285750" algn="l">
              <a:buFont typeface="Arial" panose="020B0604020202020204" pitchFamily="34" charset="0"/>
              <a:buChar char="•"/>
            </a:pPr>
            <a:r>
              <a:rPr lang="en-US" b="1" i="0">
                <a:solidFill>
                  <a:srgbClr val="ECECEC"/>
                </a:solidFill>
                <a:effectLst/>
                <a:latin typeface="Söhne"/>
              </a:rPr>
              <a:t>Battery Terminal:</a:t>
            </a:r>
            <a:r>
              <a:rPr lang="en-US" b="0" i="0">
                <a:solidFill>
                  <a:srgbClr val="ECECEC"/>
                </a:solidFill>
                <a:effectLst/>
                <a:latin typeface="Söhne"/>
              </a:rPr>
              <a:t> These are the points at which the battery connects to the car's electrical system, facilitating the flow of electricity.</a:t>
            </a:r>
          </a:p>
          <a:p>
            <a:pPr marL="742950" lvl="1" indent="-285750" algn="l">
              <a:buFont typeface="Arial" panose="020B0604020202020204" pitchFamily="34" charset="0"/>
              <a:buChar char="•"/>
            </a:pPr>
            <a:r>
              <a:rPr lang="en-US" b="1" i="0">
                <a:solidFill>
                  <a:srgbClr val="ECECEC"/>
                </a:solidFill>
                <a:effectLst/>
                <a:latin typeface="Söhne"/>
              </a:rPr>
              <a:t>Cold-Start Amps:</a:t>
            </a:r>
            <a:r>
              <a:rPr lang="en-US" b="0" i="0">
                <a:solidFill>
                  <a:srgbClr val="ECECEC"/>
                </a:solidFill>
                <a:effectLst/>
                <a:latin typeface="Söhne"/>
              </a:rPr>
              <a:t> This term refers to the amount of current the battery can provide to start the car under cold temperature conditions.</a:t>
            </a:r>
          </a:p>
          <a:p>
            <a:pPr marL="742950" lvl="1" indent="-285750" algn="l">
              <a:buFont typeface="Arial" panose="020B0604020202020204" pitchFamily="34" charset="0"/>
              <a:buChar char="•"/>
            </a:pPr>
            <a:r>
              <a:rPr lang="en-US" b="1" i="0">
                <a:solidFill>
                  <a:srgbClr val="ECECEC"/>
                </a:solidFill>
                <a:effectLst/>
                <a:latin typeface="Söhne"/>
              </a:rPr>
              <a:t>Group Size:</a:t>
            </a:r>
            <a:r>
              <a:rPr lang="en-US" b="0" i="0">
                <a:solidFill>
                  <a:srgbClr val="ECECEC"/>
                </a:solidFill>
                <a:effectLst/>
                <a:latin typeface="Söhne"/>
              </a:rPr>
              <a:t> Indicates the physical size, power capacity, and the battery's placement configuration in the vehicle.</a:t>
            </a:r>
          </a:p>
          <a:p>
            <a:pPr marL="742950" lvl="1" indent="-285750" algn="l">
              <a:buFont typeface="Arial" panose="020B0604020202020204" pitchFamily="34" charset="0"/>
              <a:buChar char="•"/>
            </a:pPr>
            <a:r>
              <a:rPr lang="en-US" b="1" i="0">
                <a:solidFill>
                  <a:srgbClr val="ECECEC"/>
                </a:solidFill>
                <a:effectLst/>
                <a:latin typeface="Söhne"/>
              </a:rPr>
              <a:t>AGM Technology:</a:t>
            </a:r>
            <a:r>
              <a:rPr lang="en-US" b="0" i="0">
                <a:solidFill>
                  <a:srgbClr val="ECECEC"/>
                </a:solidFill>
                <a:effectLst/>
                <a:latin typeface="Söhne"/>
              </a:rPr>
              <a:t> AGM batteries use a fiberglass mat to absorb sulfuric acid, reducing the likelihood of leaks and maintaining a charge more effectively, especially in demanding conditions.</a:t>
            </a:r>
          </a:p>
          <a:p>
            <a:endParaRPr lang="en-US"/>
          </a:p>
        </p:txBody>
      </p:sp>
      <p:sp>
        <p:nvSpPr>
          <p:cNvPr id="4" name="Slide Number Placeholder 3"/>
          <p:cNvSpPr>
            <a:spLocks noGrp="1"/>
          </p:cNvSpPr>
          <p:nvPr>
            <p:ph type="sldNum" sz="quarter" idx="5"/>
          </p:nvPr>
        </p:nvSpPr>
        <p:spPr/>
        <p:txBody>
          <a:bodyPr/>
          <a:lstStyle/>
          <a:p>
            <a:fld id="{EBDE7AE6-ACB1-434F-80B5-156AF4C69E02}" type="slidenum">
              <a:rPr lang="en-US" smtClean="0"/>
              <a:t>36</a:t>
            </a:fld>
            <a:endParaRPr lang="en-US"/>
          </a:p>
        </p:txBody>
      </p:sp>
    </p:spTree>
    <p:extLst>
      <p:ext uri="{BB962C8B-B14F-4D97-AF65-F5344CB8AC3E}">
        <p14:creationId xmlns:p14="http://schemas.microsoft.com/office/powerpoint/2010/main" val="137403151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1" i="0">
                <a:solidFill>
                  <a:srgbClr val="ECECEC"/>
                </a:solidFill>
                <a:effectLst/>
                <a:latin typeface="Söhne"/>
              </a:rPr>
              <a:t>Definition:</a:t>
            </a:r>
            <a:r>
              <a:rPr lang="en-US" b="0" i="0">
                <a:solidFill>
                  <a:srgbClr val="ECECEC"/>
                </a:solidFill>
                <a:effectLst/>
                <a:latin typeface="Söhne"/>
              </a:rPr>
              <a:t> The alternator is a crucial component that works with the battery to power the car's electronics and to keep the battery charged.</a:t>
            </a:r>
          </a:p>
          <a:p>
            <a:pPr algn="l">
              <a:buFont typeface="Arial" panose="020B0604020202020204" pitchFamily="34" charset="0"/>
              <a:buChar char="•"/>
            </a:pPr>
            <a:r>
              <a:rPr lang="en-US" b="1" i="0">
                <a:solidFill>
                  <a:srgbClr val="ECECEC"/>
                </a:solidFill>
                <a:effectLst/>
                <a:latin typeface="Söhne"/>
              </a:rPr>
              <a:t>Importance:</a:t>
            </a:r>
            <a:r>
              <a:rPr lang="en-US" b="0" i="0">
                <a:solidFill>
                  <a:srgbClr val="ECECEC"/>
                </a:solidFill>
                <a:effectLst/>
                <a:latin typeface="Söhne"/>
              </a:rPr>
              <a:t> While the battery starts the car, the alternator takes over once the engine is running, supplying power and recharging the battery for future starts.</a:t>
            </a:r>
          </a:p>
          <a:p>
            <a:pPr marL="742950" lvl="1" indent="-285750" algn="l">
              <a:buFont typeface="Arial" panose="020B0604020202020204" pitchFamily="34" charset="0"/>
              <a:buChar char="•"/>
            </a:pPr>
            <a:r>
              <a:rPr lang="en-US" b="1" i="0">
                <a:solidFill>
                  <a:srgbClr val="ECECEC"/>
                </a:solidFill>
                <a:effectLst/>
                <a:latin typeface="Söhne"/>
              </a:rPr>
              <a:t>Partnership with Battery:</a:t>
            </a:r>
            <a:r>
              <a:rPr lang="en-US" b="0" i="0">
                <a:solidFill>
                  <a:srgbClr val="ECECEC"/>
                </a:solidFill>
                <a:effectLst/>
                <a:latin typeface="Söhne"/>
              </a:rPr>
              <a:t> The alternator and battery have a symbiotic relationship, with the alternator relying on the battery to start the car and the battery relying on the alternator to stay charged.</a:t>
            </a:r>
          </a:p>
          <a:p>
            <a:pPr marL="742950" lvl="1" indent="-285750" algn="l">
              <a:buFont typeface="Arial" panose="020B0604020202020204" pitchFamily="34" charset="0"/>
              <a:buChar char="•"/>
            </a:pPr>
            <a:r>
              <a:rPr lang="en-US" b="1" i="0">
                <a:solidFill>
                  <a:srgbClr val="ECECEC"/>
                </a:solidFill>
                <a:effectLst/>
                <a:latin typeface="Söhne"/>
              </a:rPr>
              <a:t>AC Conversion:</a:t>
            </a:r>
            <a:r>
              <a:rPr lang="en-US" b="0" i="0">
                <a:solidFill>
                  <a:srgbClr val="ECECEC"/>
                </a:solidFill>
                <a:effectLst/>
                <a:latin typeface="Söhne"/>
              </a:rPr>
              <a:t> The alternator produces alternating current, which is necessary for the electronic components in the vehicle to function properly.</a:t>
            </a:r>
          </a:p>
          <a:p>
            <a:pPr marL="742950" lvl="1" indent="-285750" algn="l">
              <a:buFont typeface="Arial" panose="020B0604020202020204" pitchFamily="34" charset="0"/>
              <a:buChar char="•"/>
            </a:pPr>
            <a:r>
              <a:rPr lang="en-US" b="1" i="0">
                <a:solidFill>
                  <a:srgbClr val="ECECEC"/>
                </a:solidFill>
                <a:effectLst/>
                <a:latin typeface="Söhne"/>
              </a:rPr>
              <a:t>Battery Charging:</a:t>
            </a:r>
            <a:r>
              <a:rPr lang="en-US" b="0" i="0">
                <a:solidFill>
                  <a:srgbClr val="ECECEC"/>
                </a:solidFill>
                <a:effectLst/>
                <a:latin typeface="Söhne"/>
              </a:rPr>
              <a:t> The alternator ensures that the battery is continuously recharged while the engine runs, preparing it for the next time the vehicle needs to start.</a:t>
            </a:r>
          </a:p>
          <a:p>
            <a:pPr marL="742950" lvl="1" indent="-285750" algn="l">
              <a:buFont typeface="Arial" panose="020B0604020202020204" pitchFamily="34" charset="0"/>
              <a:buChar char="•"/>
            </a:pPr>
            <a:r>
              <a:rPr lang="en-US" b="1" i="0">
                <a:solidFill>
                  <a:srgbClr val="ECECEC"/>
                </a:solidFill>
                <a:effectLst/>
                <a:latin typeface="Söhne"/>
              </a:rPr>
              <a:t>Engine Connection:</a:t>
            </a:r>
            <a:r>
              <a:rPr lang="en-US" b="0" i="0">
                <a:solidFill>
                  <a:srgbClr val="ECECEC"/>
                </a:solidFill>
                <a:effectLst/>
                <a:latin typeface="Söhne"/>
              </a:rPr>
              <a:t> The connection between the engine and the alternator is made via a serpentine belt, which allows the mechanical energy produced by the engine to be converted into electrical energy by the alternator.</a:t>
            </a:r>
          </a:p>
          <a:p>
            <a:endParaRPr lang="en-US"/>
          </a:p>
        </p:txBody>
      </p:sp>
      <p:sp>
        <p:nvSpPr>
          <p:cNvPr id="4" name="Slide Number Placeholder 3"/>
          <p:cNvSpPr>
            <a:spLocks noGrp="1"/>
          </p:cNvSpPr>
          <p:nvPr>
            <p:ph type="sldNum" sz="quarter" idx="5"/>
          </p:nvPr>
        </p:nvSpPr>
        <p:spPr/>
        <p:txBody>
          <a:bodyPr/>
          <a:lstStyle/>
          <a:p>
            <a:fld id="{EBDE7AE6-ACB1-434F-80B5-156AF4C69E02}" type="slidenum">
              <a:rPr lang="en-US" smtClean="0"/>
              <a:t>37</a:t>
            </a:fld>
            <a:endParaRPr lang="en-US"/>
          </a:p>
        </p:txBody>
      </p:sp>
    </p:spTree>
    <p:extLst>
      <p:ext uri="{BB962C8B-B14F-4D97-AF65-F5344CB8AC3E}">
        <p14:creationId xmlns:p14="http://schemas.microsoft.com/office/powerpoint/2010/main" val="128191908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1" i="0">
                <a:solidFill>
                  <a:srgbClr val="ECECEC"/>
                </a:solidFill>
                <a:effectLst/>
                <a:latin typeface="Söhne"/>
              </a:rPr>
              <a:t>Definition:</a:t>
            </a:r>
            <a:r>
              <a:rPr lang="en-US" b="0" i="0">
                <a:solidFill>
                  <a:srgbClr val="ECECEC"/>
                </a:solidFill>
                <a:effectLst/>
                <a:latin typeface="Söhne"/>
              </a:rPr>
              <a:t> The catalytic converter is a component of the exhaust system that uses chemical reactions to reduce the toxicity of emissions from an internal combustion engine.</a:t>
            </a:r>
          </a:p>
          <a:p>
            <a:pPr algn="l">
              <a:buFont typeface="Arial" panose="020B0604020202020204" pitchFamily="34" charset="0"/>
              <a:buChar char="•"/>
            </a:pPr>
            <a:r>
              <a:rPr lang="en-US" b="1" i="0">
                <a:solidFill>
                  <a:srgbClr val="ECECEC"/>
                </a:solidFill>
                <a:effectLst/>
                <a:latin typeface="Söhne"/>
              </a:rPr>
              <a:t>Importance:</a:t>
            </a:r>
            <a:r>
              <a:rPr lang="en-US" b="0" i="0">
                <a:solidFill>
                  <a:srgbClr val="ECECEC"/>
                </a:solidFill>
                <a:effectLst/>
                <a:latin typeface="Söhne"/>
              </a:rPr>
              <a:t> It plays a vital role in meeting environmental regulations by converting harmful pollutants into water vapor, carbon dioxide, and nitrogen, which are less damaging to the atmosphere.</a:t>
            </a:r>
          </a:p>
          <a:p>
            <a:pPr marL="742950" lvl="1" indent="-285750" algn="l">
              <a:buFont typeface="Arial" panose="020B0604020202020204" pitchFamily="34" charset="0"/>
              <a:buChar char="•"/>
            </a:pPr>
            <a:r>
              <a:rPr lang="en-US" b="1" i="0">
                <a:solidFill>
                  <a:srgbClr val="ECECEC"/>
                </a:solidFill>
                <a:effectLst/>
                <a:latin typeface="Söhne"/>
              </a:rPr>
              <a:t>Redox Reactions:</a:t>
            </a:r>
            <a:r>
              <a:rPr lang="en-US" b="0" i="0">
                <a:solidFill>
                  <a:srgbClr val="ECECEC"/>
                </a:solidFill>
                <a:effectLst/>
                <a:latin typeface="Söhne"/>
              </a:rPr>
              <a:t> Through reduction and oxidation processes, the catalytic converter transforms harmful substances like carbon monoxide, nitrogen oxides, and hydrocarbons into less harmful gases.</a:t>
            </a:r>
          </a:p>
          <a:p>
            <a:pPr marL="742950" lvl="1" indent="-285750" algn="l">
              <a:buFont typeface="Arial" panose="020B0604020202020204" pitchFamily="34" charset="0"/>
              <a:buChar char="•"/>
            </a:pPr>
            <a:r>
              <a:rPr lang="en-US" b="1" i="0">
                <a:solidFill>
                  <a:srgbClr val="ECECEC"/>
                </a:solidFill>
                <a:effectLst/>
                <a:latin typeface="Söhne"/>
              </a:rPr>
              <a:t>Application:</a:t>
            </a:r>
            <a:r>
              <a:rPr lang="en-US" b="0" i="0">
                <a:solidFill>
                  <a:srgbClr val="ECECEC"/>
                </a:solidFill>
                <a:effectLst/>
                <a:latin typeface="Söhne"/>
              </a:rPr>
              <a:t> While primarily used in vehicles, catalytic converters are also applicable to other engines and heating devices that emit exhaust, helping to reduce their environmental impact.</a:t>
            </a:r>
          </a:p>
          <a:p>
            <a:pPr algn="l"/>
            <a:r>
              <a:rPr lang="en-US" b="0" i="0">
                <a:solidFill>
                  <a:srgbClr val="ECECEC"/>
                </a:solidFill>
                <a:effectLst/>
                <a:latin typeface="Söhne"/>
              </a:rPr>
              <a:t>Ensuring the proper function of the catalytic converter is essential for the vehicle's compliance with emission standards and overall environmental responsibility. Regular checks are necessary to maintain its effectiveness.</a:t>
            </a:r>
          </a:p>
          <a:p>
            <a:endParaRPr lang="en-US"/>
          </a:p>
        </p:txBody>
      </p:sp>
      <p:sp>
        <p:nvSpPr>
          <p:cNvPr id="4" name="Slide Number Placeholder 3"/>
          <p:cNvSpPr>
            <a:spLocks noGrp="1"/>
          </p:cNvSpPr>
          <p:nvPr>
            <p:ph type="sldNum" sz="quarter" idx="5"/>
          </p:nvPr>
        </p:nvSpPr>
        <p:spPr/>
        <p:txBody>
          <a:bodyPr/>
          <a:lstStyle/>
          <a:p>
            <a:fld id="{EBDE7AE6-ACB1-434F-80B5-156AF4C69E02}" type="slidenum">
              <a:rPr lang="en-US" smtClean="0"/>
              <a:t>39</a:t>
            </a:fld>
            <a:endParaRPr lang="en-US"/>
          </a:p>
        </p:txBody>
      </p:sp>
    </p:spTree>
    <p:extLst>
      <p:ext uri="{BB962C8B-B14F-4D97-AF65-F5344CB8AC3E}">
        <p14:creationId xmlns:p14="http://schemas.microsoft.com/office/powerpoint/2010/main" val="288680822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1" i="0">
                <a:solidFill>
                  <a:srgbClr val="ECECEC"/>
                </a:solidFill>
                <a:effectLst/>
                <a:latin typeface="Söhne"/>
              </a:rPr>
              <a:t>Definition:</a:t>
            </a:r>
            <a:r>
              <a:rPr lang="en-US" b="0" i="0">
                <a:solidFill>
                  <a:srgbClr val="ECECEC"/>
                </a:solidFill>
                <a:effectLst/>
                <a:latin typeface="Söhne"/>
              </a:rPr>
              <a:t> The muffler, often located at the rear of the car, is essential for dampening the noise produced during fuel combustion in the engine.</a:t>
            </a:r>
          </a:p>
          <a:p>
            <a:pPr algn="l">
              <a:buFont typeface="Arial" panose="020B0604020202020204" pitchFamily="34" charset="0"/>
              <a:buChar char="•"/>
            </a:pPr>
            <a:r>
              <a:rPr lang="en-US" b="1" i="0">
                <a:solidFill>
                  <a:srgbClr val="ECECEC"/>
                </a:solidFill>
                <a:effectLst/>
                <a:latin typeface="Söhne"/>
              </a:rPr>
              <a:t>Importance:</a:t>
            </a:r>
            <a:r>
              <a:rPr lang="en-US" b="0" i="0">
                <a:solidFill>
                  <a:srgbClr val="ECECEC"/>
                </a:solidFill>
                <a:effectLst/>
                <a:latin typeface="Söhne"/>
              </a:rPr>
              <a:t> By mitigating engine noise, the muffler contributes to a more pleasant driving experience and helps comply with legal noise regulations.</a:t>
            </a:r>
          </a:p>
          <a:p>
            <a:pPr marL="742950" lvl="1" indent="-285750" algn="l">
              <a:buFont typeface="Arial" panose="020B0604020202020204" pitchFamily="34" charset="0"/>
              <a:buChar char="•"/>
            </a:pPr>
            <a:r>
              <a:rPr lang="en-US" b="1" i="0">
                <a:solidFill>
                  <a:srgbClr val="ECECEC"/>
                </a:solidFill>
                <a:effectLst/>
                <a:latin typeface="Söhne"/>
              </a:rPr>
              <a:t>Noise Reduction:</a:t>
            </a:r>
            <a:r>
              <a:rPr lang="en-US" b="0" i="0">
                <a:solidFill>
                  <a:srgbClr val="ECECEC"/>
                </a:solidFill>
                <a:effectLst/>
                <a:latin typeface="Söhne"/>
              </a:rPr>
              <a:t> It achieves noise reduction through a series of passages and chambers that disrupt and cancel out sound waves without impeding exhaust flow.</a:t>
            </a:r>
          </a:p>
          <a:p>
            <a:pPr marL="742950" lvl="1" indent="-285750" algn="l">
              <a:buFont typeface="Arial" panose="020B0604020202020204" pitchFamily="34" charset="0"/>
              <a:buChar char="•"/>
            </a:pPr>
            <a:r>
              <a:rPr lang="en-US" b="1" i="0">
                <a:solidFill>
                  <a:srgbClr val="ECECEC"/>
                </a:solidFill>
                <a:effectLst/>
                <a:latin typeface="Söhne"/>
              </a:rPr>
              <a:t>Construction:</a:t>
            </a:r>
            <a:r>
              <a:rPr lang="en-US" b="0" i="0">
                <a:solidFill>
                  <a:srgbClr val="ECECEC"/>
                </a:solidFill>
                <a:effectLst/>
                <a:latin typeface="Söhne"/>
              </a:rPr>
              <a:t> The use of steel and aluminum in its construction helps protect the muffler from the harsh chemicals present in exhaust gases, thereby extending its lifespan.</a:t>
            </a:r>
          </a:p>
          <a:p>
            <a:pPr algn="l"/>
            <a:r>
              <a:rPr lang="en-US" b="0" i="0">
                <a:solidFill>
                  <a:srgbClr val="ECECEC"/>
                </a:solidFill>
                <a:effectLst/>
                <a:latin typeface="Söhne"/>
              </a:rPr>
              <a:t>Maintaining the muffler is crucial as it impacts not just noise levels but also the overall health of the car's exhaust system. Damage or wear can result in increased noise and potential exhaust system inefficiencies.</a:t>
            </a:r>
          </a:p>
          <a:p>
            <a:endParaRPr lang="en-US"/>
          </a:p>
        </p:txBody>
      </p:sp>
      <p:sp>
        <p:nvSpPr>
          <p:cNvPr id="4" name="Slide Number Placeholder 3"/>
          <p:cNvSpPr>
            <a:spLocks noGrp="1"/>
          </p:cNvSpPr>
          <p:nvPr>
            <p:ph type="sldNum" sz="quarter" idx="5"/>
          </p:nvPr>
        </p:nvSpPr>
        <p:spPr/>
        <p:txBody>
          <a:bodyPr/>
          <a:lstStyle/>
          <a:p>
            <a:fld id="{EBDE7AE6-ACB1-434F-80B5-156AF4C69E02}" type="slidenum">
              <a:rPr lang="en-US" smtClean="0"/>
              <a:t>40</a:t>
            </a:fld>
            <a:endParaRPr lang="en-US"/>
          </a:p>
        </p:txBody>
      </p:sp>
    </p:spTree>
    <p:extLst>
      <p:ext uri="{BB962C8B-B14F-4D97-AF65-F5344CB8AC3E}">
        <p14:creationId xmlns:p14="http://schemas.microsoft.com/office/powerpoint/2010/main" val="41171213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a:solidFill>
                  <a:srgbClr val="ECECEC"/>
                </a:solidFill>
                <a:effectLst/>
                <a:latin typeface="Söhne"/>
              </a:rPr>
              <a:t>Pistons are crucial for an engine's operation, acting directly within the combustion chamber.</a:t>
            </a:r>
          </a:p>
          <a:p>
            <a:endParaRPr lang="en-US" b="0" i="0">
              <a:solidFill>
                <a:srgbClr val="ECECEC"/>
              </a:solidFill>
              <a:effectLst/>
              <a:latin typeface="Söhne"/>
            </a:endParaRPr>
          </a:p>
          <a:p>
            <a:r>
              <a:rPr lang="en-US" b="0" i="0">
                <a:solidFill>
                  <a:srgbClr val="ECECEC"/>
                </a:solidFill>
                <a:effectLst/>
                <a:latin typeface="Söhne"/>
              </a:rPr>
              <a:t>Their reciprocating motion, driven by fuel combustion, is transformed into rotational motion by the crankshaft, propelling the vehicle. </a:t>
            </a:r>
          </a:p>
          <a:p>
            <a:endParaRPr lang="en-US" b="0" i="0">
              <a:solidFill>
                <a:srgbClr val="ECECEC"/>
              </a:solidFill>
              <a:effectLst/>
              <a:latin typeface="Söhne"/>
            </a:endParaRPr>
          </a:p>
          <a:p>
            <a:r>
              <a:rPr lang="en-US" b="0" i="0">
                <a:solidFill>
                  <a:srgbClr val="ECECEC"/>
                </a:solidFill>
                <a:effectLst/>
                <a:latin typeface="Söhne"/>
              </a:rPr>
              <a:t>The number of pistons within an engine can vary, influencing the engine's power and smoothness.</a:t>
            </a:r>
            <a:endParaRPr lang="en-US"/>
          </a:p>
        </p:txBody>
      </p:sp>
      <p:sp>
        <p:nvSpPr>
          <p:cNvPr id="4" name="Slide Number Placeholder 3"/>
          <p:cNvSpPr>
            <a:spLocks noGrp="1"/>
          </p:cNvSpPr>
          <p:nvPr>
            <p:ph type="sldNum" sz="quarter" idx="5"/>
          </p:nvPr>
        </p:nvSpPr>
        <p:spPr/>
        <p:txBody>
          <a:bodyPr/>
          <a:lstStyle/>
          <a:p>
            <a:fld id="{EBDE7AE6-ACB1-434F-80B5-156AF4C69E02}" type="slidenum">
              <a:rPr lang="en-US" smtClean="0"/>
              <a:t>9</a:t>
            </a:fld>
            <a:endParaRPr lang="en-US"/>
          </a:p>
        </p:txBody>
      </p:sp>
    </p:spTree>
    <p:extLst>
      <p:ext uri="{BB962C8B-B14F-4D97-AF65-F5344CB8AC3E}">
        <p14:creationId xmlns:p14="http://schemas.microsoft.com/office/powerpoint/2010/main" val="42096434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1" i="0">
                <a:solidFill>
                  <a:srgbClr val="ECECEC"/>
                </a:solidFill>
                <a:effectLst/>
                <a:latin typeface="Söhne"/>
              </a:rPr>
              <a:t>Definition:</a:t>
            </a:r>
            <a:r>
              <a:rPr lang="en-US" b="0" i="0">
                <a:solidFill>
                  <a:srgbClr val="ECECEC"/>
                </a:solidFill>
                <a:effectLst/>
                <a:latin typeface="Söhne"/>
              </a:rPr>
              <a:t> The tailpipe is the final section of the car's exhaust system, functioning like a chimney to safely dispose of exhaust gases.</a:t>
            </a:r>
          </a:p>
          <a:p>
            <a:pPr algn="l">
              <a:buFont typeface="Arial" panose="020B0604020202020204" pitchFamily="34" charset="0"/>
              <a:buChar char="•"/>
            </a:pPr>
            <a:r>
              <a:rPr lang="en-US" b="1" i="0">
                <a:solidFill>
                  <a:srgbClr val="ECECEC"/>
                </a:solidFill>
                <a:effectLst/>
                <a:latin typeface="Söhne"/>
              </a:rPr>
              <a:t>Importance:</a:t>
            </a:r>
            <a:r>
              <a:rPr lang="en-US" b="0" i="0">
                <a:solidFill>
                  <a:srgbClr val="ECECEC"/>
                </a:solidFill>
                <a:effectLst/>
                <a:latin typeface="Söhne"/>
              </a:rPr>
              <a:t> It's essential for ensuring that exhaust fumes are released in a manner that minimizes exposure to passengers and the environment.</a:t>
            </a:r>
          </a:p>
          <a:p>
            <a:pPr marL="742950" lvl="1" indent="-285750" algn="l">
              <a:buFont typeface="Arial" panose="020B0604020202020204" pitchFamily="34" charset="0"/>
              <a:buChar char="•"/>
            </a:pPr>
            <a:r>
              <a:rPr lang="en-US" b="1" i="0">
                <a:solidFill>
                  <a:srgbClr val="ECECEC"/>
                </a:solidFill>
                <a:effectLst/>
                <a:latin typeface="Söhne"/>
              </a:rPr>
              <a:t>Exhaust Direction:</a:t>
            </a:r>
            <a:r>
              <a:rPr lang="en-US" b="0" i="0">
                <a:solidFill>
                  <a:srgbClr val="ECECEC"/>
                </a:solidFill>
                <a:effectLst/>
                <a:latin typeface="Söhne"/>
              </a:rPr>
              <a:t> By extending to the rear of the car, the tailpipe ensures that exhaust is released behind the vehicle, reducing the chance of fumes entering the cabin or affecting surrounding people.</a:t>
            </a:r>
          </a:p>
          <a:p>
            <a:pPr marL="742950" lvl="1" indent="-285750" algn="l">
              <a:buFont typeface="Arial" panose="020B0604020202020204" pitchFamily="34" charset="0"/>
              <a:buChar char="•"/>
            </a:pPr>
            <a:r>
              <a:rPr lang="en-US" b="1" i="0">
                <a:solidFill>
                  <a:srgbClr val="ECECEC"/>
                </a:solidFill>
                <a:effectLst/>
                <a:latin typeface="Söhne"/>
              </a:rPr>
              <a:t>Construction:</a:t>
            </a:r>
            <a:r>
              <a:rPr lang="en-US" b="0" i="0">
                <a:solidFill>
                  <a:srgbClr val="ECECEC"/>
                </a:solidFill>
                <a:effectLst/>
                <a:latin typeface="Söhne"/>
              </a:rPr>
              <a:t> Tailpipes must withstand high temperatures and corrosive gases, so they're typically made of materials like stainless steel and are often supported by brackets to maintain their position.</a:t>
            </a:r>
          </a:p>
          <a:p>
            <a:pPr marL="742950" lvl="1" indent="-285750" algn="l">
              <a:buFont typeface="Arial" panose="020B0604020202020204" pitchFamily="34" charset="0"/>
              <a:buChar char="•"/>
            </a:pPr>
            <a:r>
              <a:rPr lang="en-US" b="1" i="0">
                <a:solidFill>
                  <a:srgbClr val="ECECEC"/>
                </a:solidFill>
                <a:effectLst/>
                <a:latin typeface="Söhne"/>
              </a:rPr>
              <a:t>Vulnerability:</a:t>
            </a:r>
            <a:r>
              <a:rPr lang="en-US" b="0" i="0">
                <a:solidFill>
                  <a:srgbClr val="ECECEC"/>
                </a:solidFill>
                <a:effectLst/>
                <a:latin typeface="Söhne"/>
              </a:rPr>
              <a:t> The tailpipe can be susceptible to damage from rear collisions or can deteriorate over time due to rust, potentially leading to leaks or improper emission dispersion.</a:t>
            </a:r>
          </a:p>
          <a:p>
            <a:endParaRPr lang="en-US"/>
          </a:p>
        </p:txBody>
      </p:sp>
      <p:sp>
        <p:nvSpPr>
          <p:cNvPr id="4" name="Slide Number Placeholder 3"/>
          <p:cNvSpPr>
            <a:spLocks noGrp="1"/>
          </p:cNvSpPr>
          <p:nvPr>
            <p:ph type="sldNum" sz="quarter" idx="5"/>
          </p:nvPr>
        </p:nvSpPr>
        <p:spPr/>
        <p:txBody>
          <a:bodyPr/>
          <a:lstStyle/>
          <a:p>
            <a:fld id="{EBDE7AE6-ACB1-434F-80B5-156AF4C69E02}" type="slidenum">
              <a:rPr lang="en-US" smtClean="0"/>
              <a:t>41</a:t>
            </a:fld>
            <a:endParaRPr lang="en-US"/>
          </a:p>
        </p:txBody>
      </p:sp>
    </p:spTree>
    <p:extLst>
      <p:ext uri="{BB962C8B-B14F-4D97-AF65-F5344CB8AC3E}">
        <p14:creationId xmlns:p14="http://schemas.microsoft.com/office/powerpoint/2010/main" val="247674221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1" i="0">
                <a:solidFill>
                  <a:srgbClr val="ECECEC"/>
                </a:solidFill>
                <a:effectLst/>
                <a:latin typeface="Söhne"/>
              </a:rPr>
              <a:t>Definition:</a:t>
            </a:r>
            <a:r>
              <a:rPr lang="en-US" b="0" i="0">
                <a:solidFill>
                  <a:srgbClr val="ECECEC"/>
                </a:solidFill>
                <a:effectLst/>
                <a:latin typeface="Söhne"/>
              </a:rPr>
              <a:t> The AC compressor is the heart of the air conditioning system, pressurizing the refrigerant to absorb heat and cool the cabin air.</a:t>
            </a:r>
          </a:p>
          <a:p>
            <a:pPr algn="l">
              <a:buFont typeface="Arial" panose="020B0604020202020204" pitchFamily="34" charset="0"/>
              <a:buChar char="•"/>
            </a:pPr>
            <a:r>
              <a:rPr lang="en-US" b="1" i="0">
                <a:solidFill>
                  <a:srgbClr val="ECECEC"/>
                </a:solidFill>
                <a:effectLst/>
                <a:latin typeface="Söhne"/>
              </a:rPr>
              <a:t>Importance:</a:t>
            </a:r>
            <a:r>
              <a:rPr lang="en-US" b="0" i="0">
                <a:solidFill>
                  <a:srgbClr val="ECECEC"/>
                </a:solidFill>
                <a:effectLst/>
                <a:latin typeface="Söhne"/>
              </a:rPr>
              <a:t> It’s key to the functionality of the air conditioning, impacting comfort, especially in warm climates.</a:t>
            </a:r>
          </a:p>
          <a:p>
            <a:pPr marL="742950" lvl="1" indent="-285750" algn="l">
              <a:buFont typeface="Arial" panose="020B0604020202020204" pitchFamily="34" charset="0"/>
              <a:buChar char="•"/>
            </a:pPr>
            <a:r>
              <a:rPr lang="en-US" b="1" i="0">
                <a:solidFill>
                  <a:srgbClr val="ECECEC"/>
                </a:solidFill>
                <a:effectLst/>
                <a:latin typeface="Söhne"/>
              </a:rPr>
              <a:t>Refrigerant Circulation:</a:t>
            </a:r>
            <a:r>
              <a:rPr lang="en-US" b="0" i="0">
                <a:solidFill>
                  <a:srgbClr val="ECECEC"/>
                </a:solidFill>
                <a:effectLst/>
                <a:latin typeface="Söhne"/>
              </a:rPr>
              <a:t> As it compresses the refrigerant, the compressor changes it from a low-pressure gas to a high-pressure liquid, facilitating heat exchange.</a:t>
            </a:r>
          </a:p>
          <a:p>
            <a:pPr marL="742950" lvl="1" indent="-285750" algn="l">
              <a:buFont typeface="Arial" panose="020B0604020202020204" pitchFamily="34" charset="0"/>
              <a:buChar char="•"/>
            </a:pPr>
            <a:r>
              <a:rPr lang="en-US" b="1" i="0">
                <a:solidFill>
                  <a:srgbClr val="ECECEC"/>
                </a:solidFill>
                <a:effectLst/>
                <a:latin typeface="Söhne"/>
              </a:rPr>
              <a:t>Climate Control:</a:t>
            </a:r>
            <a:r>
              <a:rPr lang="en-US" b="0" i="0">
                <a:solidFill>
                  <a:srgbClr val="ECECEC"/>
                </a:solidFill>
                <a:effectLst/>
                <a:latin typeface="Söhne"/>
              </a:rPr>
              <a:t> The ability to cool the vehicle's interior is crucial for driver comfort and can also affect driver alertness on long trips.</a:t>
            </a:r>
          </a:p>
          <a:p>
            <a:pPr marL="742950" lvl="1" indent="-285750" algn="l">
              <a:buFont typeface="Arial" panose="020B0604020202020204" pitchFamily="34" charset="0"/>
              <a:buChar char="•"/>
            </a:pPr>
            <a:r>
              <a:rPr lang="en-US" b="1" i="0">
                <a:solidFill>
                  <a:srgbClr val="ECECEC"/>
                </a:solidFill>
                <a:effectLst/>
                <a:latin typeface="Söhne"/>
              </a:rPr>
              <a:t>Dependency:</a:t>
            </a:r>
            <a:r>
              <a:rPr lang="en-US" b="0" i="0">
                <a:solidFill>
                  <a:srgbClr val="ECECEC"/>
                </a:solidFill>
                <a:effectLst/>
                <a:latin typeface="Söhne"/>
              </a:rPr>
              <a:t> The efficiency of the AC compressor relies on adequate refrigerant levels and the integrity of the entire AC system, including the absence of leaks and a functioning engine cooling fan.</a:t>
            </a:r>
          </a:p>
          <a:p>
            <a:endParaRPr lang="en-US"/>
          </a:p>
        </p:txBody>
      </p:sp>
      <p:sp>
        <p:nvSpPr>
          <p:cNvPr id="4" name="Slide Number Placeholder 3"/>
          <p:cNvSpPr>
            <a:spLocks noGrp="1"/>
          </p:cNvSpPr>
          <p:nvPr>
            <p:ph type="sldNum" sz="quarter" idx="5"/>
          </p:nvPr>
        </p:nvSpPr>
        <p:spPr/>
        <p:txBody>
          <a:bodyPr/>
          <a:lstStyle/>
          <a:p>
            <a:fld id="{EBDE7AE6-ACB1-434F-80B5-156AF4C69E02}" type="slidenum">
              <a:rPr lang="en-US" smtClean="0"/>
              <a:t>42</a:t>
            </a:fld>
            <a:endParaRPr lang="en-US"/>
          </a:p>
        </p:txBody>
      </p:sp>
    </p:spTree>
    <p:extLst>
      <p:ext uri="{BB962C8B-B14F-4D97-AF65-F5344CB8AC3E}">
        <p14:creationId xmlns:p14="http://schemas.microsoft.com/office/powerpoint/2010/main" val="353646869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1" i="0">
                <a:solidFill>
                  <a:srgbClr val="ECECEC"/>
                </a:solidFill>
                <a:effectLst/>
                <a:latin typeface="Söhne"/>
              </a:rPr>
              <a:t>Definition:</a:t>
            </a:r>
            <a:r>
              <a:rPr lang="en-US" b="0" i="0">
                <a:solidFill>
                  <a:srgbClr val="ECECEC"/>
                </a:solidFill>
                <a:effectLst/>
                <a:latin typeface="Söhne"/>
              </a:rPr>
              <a:t> The windshield, or windscreen, is a critical component of a vehicle's safety system, offering a clear view of the road ahead while protecting passengers from external elements.</a:t>
            </a:r>
          </a:p>
          <a:p>
            <a:pPr algn="l">
              <a:buFont typeface="Arial" panose="020B0604020202020204" pitchFamily="34" charset="0"/>
              <a:buChar char="•"/>
            </a:pPr>
            <a:r>
              <a:rPr lang="en-US" b="1" i="0">
                <a:solidFill>
                  <a:srgbClr val="ECECEC"/>
                </a:solidFill>
                <a:effectLst/>
                <a:latin typeface="Söhne"/>
              </a:rPr>
              <a:t>Importance:</a:t>
            </a:r>
            <a:r>
              <a:rPr lang="en-US" b="0" i="0">
                <a:solidFill>
                  <a:srgbClr val="ECECEC"/>
                </a:solidFill>
                <a:effectLst/>
                <a:latin typeface="Söhne"/>
              </a:rPr>
              <a:t> Beyond visibility, the windshield contributes to the vehicle's structural integrity and aids in the deployment of airbags, making it a key element in occupant safety during collisions.</a:t>
            </a:r>
          </a:p>
          <a:p>
            <a:pPr marL="742950" lvl="1" indent="-285750" algn="l">
              <a:buFont typeface="Arial" panose="020B0604020202020204" pitchFamily="34" charset="0"/>
              <a:buChar char="•"/>
            </a:pPr>
            <a:r>
              <a:rPr lang="en-US" b="1" i="0">
                <a:solidFill>
                  <a:srgbClr val="ECECEC"/>
                </a:solidFill>
                <a:effectLst/>
                <a:latin typeface="Söhne"/>
              </a:rPr>
              <a:t>Visibility and Protection:</a:t>
            </a:r>
            <a:r>
              <a:rPr lang="en-US" b="0" i="0">
                <a:solidFill>
                  <a:srgbClr val="ECECEC"/>
                </a:solidFill>
                <a:effectLst/>
                <a:latin typeface="Söhne"/>
              </a:rPr>
              <a:t> It serves as a barrier against weather, debris, and insects, ensuring driver and passenger comfort and safety.</a:t>
            </a:r>
          </a:p>
          <a:p>
            <a:pPr marL="742950" lvl="1" indent="-285750" algn="l">
              <a:buFont typeface="Arial" panose="020B0604020202020204" pitchFamily="34" charset="0"/>
              <a:buChar char="•"/>
            </a:pPr>
            <a:r>
              <a:rPr lang="en-US" b="1" i="0">
                <a:solidFill>
                  <a:srgbClr val="ECECEC"/>
                </a:solidFill>
                <a:effectLst/>
                <a:latin typeface="Söhne"/>
              </a:rPr>
              <a:t>Laminated Safety Glass:</a:t>
            </a:r>
            <a:r>
              <a:rPr lang="en-US" b="0" i="0">
                <a:solidFill>
                  <a:srgbClr val="ECECEC"/>
                </a:solidFill>
                <a:effectLst/>
                <a:latin typeface="Söhne"/>
              </a:rPr>
              <a:t> This type of glass consists of two layers of glass with a plastic layer in between, making it strong and shatter-resistant to protect occupants during accidents.</a:t>
            </a:r>
          </a:p>
          <a:p>
            <a:pPr marL="742950" lvl="1" indent="-285750" algn="l">
              <a:buFont typeface="Arial" panose="020B0604020202020204" pitchFamily="34" charset="0"/>
              <a:buChar char="•"/>
            </a:pPr>
            <a:r>
              <a:rPr lang="en-US" b="1" i="0">
                <a:solidFill>
                  <a:srgbClr val="ECECEC"/>
                </a:solidFill>
                <a:effectLst/>
                <a:latin typeface="Söhne"/>
              </a:rPr>
              <a:t>Aerodynamics and UV Protection:</a:t>
            </a:r>
            <a:r>
              <a:rPr lang="en-US" b="0" i="0">
                <a:solidFill>
                  <a:srgbClr val="ECECEC"/>
                </a:solidFill>
                <a:effectLst/>
                <a:latin typeface="Söhne"/>
              </a:rPr>
              <a:t> The windshield's design also plays a role in reducing air drag, improving fuel efficiency, and can be treated to block harmful UV rays, protecting the interior and occupants from sun damage.</a:t>
            </a:r>
          </a:p>
          <a:p>
            <a:endParaRPr lang="en-US"/>
          </a:p>
        </p:txBody>
      </p:sp>
      <p:sp>
        <p:nvSpPr>
          <p:cNvPr id="4" name="Slide Number Placeholder 3"/>
          <p:cNvSpPr>
            <a:spLocks noGrp="1"/>
          </p:cNvSpPr>
          <p:nvPr>
            <p:ph type="sldNum" sz="quarter" idx="5"/>
          </p:nvPr>
        </p:nvSpPr>
        <p:spPr/>
        <p:txBody>
          <a:bodyPr/>
          <a:lstStyle/>
          <a:p>
            <a:fld id="{EBDE7AE6-ACB1-434F-80B5-156AF4C69E02}" type="slidenum">
              <a:rPr lang="en-US" smtClean="0"/>
              <a:t>44</a:t>
            </a:fld>
            <a:endParaRPr lang="en-US"/>
          </a:p>
        </p:txBody>
      </p:sp>
    </p:spTree>
    <p:extLst>
      <p:ext uri="{BB962C8B-B14F-4D97-AF65-F5344CB8AC3E}">
        <p14:creationId xmlns:p14="http://schemas.microsoft.com/office/powerpoint/2010/main" val="27590690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1" i="0">
                <a:solidFill>
                  <a:srgbClr val="ECECEC"/>
                </a:solidFill>
                <a:effectLst/>
                <a:latin typeface="Söhne"/>
              </a:rPr>
              <a:t>Definition:</a:t>
            </a:r>
            <a:r>
              <a:rPr lang="en-US" b="0" i="0">
                <a:solidFill>
                  <a:srgbClr val="ECECEC"/>
                </a:solidFill>
                <a:effectLst/>
                <a:latin typeface="Söhne"/>
              </a:rPr>
              <a:t> Tail lights are key components of a vehicle's lighting system located at the rear, serving to inform other road users of the vehicle's presence and movements, especially in low visibility situations.</a:t>
            </a:r>
          </a:p>
          <a:p>
            <a:pPr algn="l">
              <a:buFont typeface="Arial" panose="020B0604020202020204" pitchFamily="34" charset="0"/>
              <a:buChar char="•"/>
            </a:pPr>
            <a:r>
              <a:rPr lang="en-US" b="1" i="0">
                <a:solidFill>
                  <a:srgbClr val="ECECEC"/>
                </a:solidFill>
                <a:effectLst/>
                <a:latin typeface="Söhne"/>
              </a:rPr>
              <a:t>Importance:</a:t>
            </a:r>
            <a:r>
              <a:rPr lang="en-US" b="0" i="0">
                <a:solidFill>
                  <a:srgbClr val="ECECEC"/>
                </a:solidFill>
                <a:effectLst/>
                <a:latin typeface="Söhne"/>
              </a:rPr>
              <a:t> Their role is critical in preventing accidents by enhancing visibility and communicating the driver's intentions, such as turning or reversing, thus facilitating safer road sharing.</a:t>
            </a:r>
          </a:p>
          <a:p>
            <a:pPr marL="742950" lvl="1" indent="-285750" algn="l">
              <a:buFont typeface="Arial" panose="020B0604020202020204" pitchFamily="34" charset="0"/>
              <a:buChar char="•"/>
            </a:pPr>
            <a:r>
              <a:rPr lang="en-US" b="1" i="0">
                <a:solidFill>
                  <a:srgbClr val="ECECEC"/>
                </a:solidFill>
                <a:effectLst/>
                <a:latin typeface="Söhne"/>
              </a:rPr>
              <a:t>Visibility Enhancement:</a:t>
            </a:r>
            <a:r>
              <a:rPr lang="en-US" b="0" i="0">
                <a:solidFill>
                  <a:srgbClr val="ECECEC"/>
                </a:solidFill>
                <a:effectLst/>
                <a:latin typeface="Söhne"/>
              </a:rPr>
              <a:t> Red tail lights help other drivers gauge the location and movement of a vehicle during the night or adverse weather conditions, improving overall road safety.</a:t>
            </a:r>
          </a:p>
          <a:p>
            <a:pPr marL="742950" lvl="1" indent="-285750" algn="l">
              <a:buFont typeface="Arial" panose="020B0604020202020204" pitchFamily="34" charset="0"/>
              <a:buChar char="•"/>
            </a:pPr>
            <a:r>
              <a:rPr lang="en-US" b="1" i="0">
                <a:solidFill>
                  <a:srgbClr val="ECECEC"/>
                </a:solidFill>
                <a:effectLst/>
                <a:latin typeface="Söhne"/>
              </a:rPr>
              <a:t>Reverse Indication:</a:t>
            </a:r>
            <a:r>
              <a:rPr lang="en-US" b="0" i="0">
                <a:solidFill>
                  <a:srgbClr val="ECECEC"/>
                </a:solidFill>
                <a:effectLst/>
                <a:latin typeface="Söhne"/>
              </a:rPr>
              <a:t> The inclusion of white lights specifically for reversing alerts other road users to the vehicle's backward movement, allowing for increased caution and response time.</a:t>
            </a:r>
          </a:p>
          <a:p>
            <a:pPr marL="742950" lvl="1" indent="-285750" algn="l">
              <a:buFont typeface="Arial" panose="020B0604020202020204" pitchFamily="34" charset="0"/>
              <a:buChar char="•"/>
            </a:pPr>
            <a:r>
              <a:rPr lang="en-US" b="1" i="0">
                <a:solidFill>
                  <a:srgbClr val="ECECEC"/>
                </a:solidFill>
                <a:effectLst/>
                <a:latin typeface="Söhne"/>
              </a:rPr>
              <a:t>Direction Indicators:</a:t>
            </a:r>
            <a:r>
              <a:rPr lang="en-US" b="0" i="0">
                <a:solidFill>
                  <a:srgbClr val="ECECEC"/>
                </a:solidFill>
                <a:effectLst/>
                <a:latin typeface="Söhne"/>
              </a:rPr>
              <a:t> Also known as turn signals, blinkers, or indicators, these lights are crucial for signaling a change in direction, informing others on the road of the driver's next move to avoid collisions and confusion.</a:t>
            </a:r>
          </a:p>
          <a:p>
            <a:endParaRPr lang="en-US"/>
          </a:p>
        </p:txBody>
      </p:sp>
      <p:sp>
        <p:nvSpPr>
          <p:cNvPr id="4" name="Slide Number Placeholder 3"/>
          <p:cNvSpPr>
            <a:spLocks noGrp="1"/>
          </p:cNvSpPr>
          <p:nvPr>
            <p:ph type="sldNum" sz="quarter" idx="5"/>
          </p:nvPr>
        </p:nvSpPr>
        <p:spPr/>
        <p:txBody>
          <a:bodyPr/>
          <a:lstStyle/>
          <a:p>
            <a:fld id="{EBDE7AE6-ACB1-434F-80B5-156AF4C69E02}" type="slidenum">
              <a:rPr lang="en-US" smtClean="0"/>
              <a:t>47</a:t>
            </a:fld>
            <a:endParaRPr lang="en-US"/>
          </a:p>
        </p:txBody>
      </p:sp>
    </p:spTree>
    <p:extLst>
      <p:ext uri="{BB962C8B-B14F-4D97-AF65-F5344CB8AC3E}">
        <p14:creationId xmlns:p14="http://schemas.microsoft.com/office/powerpoint/2010/main" val="165574649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1" i="0">
                <a:solidFill>
                  <a:srgbClr val="ECECEC"/>
                </a:solidFill>
                <a:effectLst/>
                <a:latin typeface="Söhne"/>
              </a:rPr>
              <a:t>Definition:</a:t>
            </a:r>
            <a:r>
              <a:rPr lang="en-US" b="0" i="0">
                <a:solidFill>
                  <a:srgbClr val="ECECEC"/>
                </a:solidFill>
                <a:effectLst/>
                <a:latin typeface="Söhne"/>
              </a:rPr>
              <a:t> The car hood, also known as the bonnet in some regions, serves as a protective and accessible cover for the engine of a vehicle, primarily in front-engine configurations.</a:t>
            </a:r>
          </a:p>
          <a:p>
            <a:pPr algn="l">
              <a:buFont typeface="Arial" panose="020B0604020202020204" pitchFamily="34" charset="0"/>
              <a:buChar char="•"/>
            </a:pPr>
            <a:r>
              <a:rPr lang="en-US" b="1" i="0">
                <a:solidFill>
                  <a:srgbClr val="ECECEC"/>
                </a:solidFill>
                <a:effectLst/>
                <a:latin typeface="Söhne"/>
              </a:rPr>
              <a:t>Importance:</a:t>
            </a:r>
            <a:r>
              <a:rPr lang="en-US" b="0" i="0">
                <a:solidFill>
                  <a:srgbClr val="ECECEC"/>
                </a:solidFill>
                <a:effectLst/>
                <a:latin typeface="Söhne"/>
              </a:rPr>
              <a:t> It plays a crucial role not only in providing security for the engine compartment but also in allowing easy access for inspections, maintenance, and repairs, thereby ensuring the vehicle's longevity and performance.</a:t>
            </a:r>
          </a:p>
          <a:p>
            <a:pPr marL="742950" lvl="1" indent="-285750" algn="l">
              <a:buFont typeface="Arial" panose="020B0604020202020204" pitchFamily="34" charset="0"/>
              <a:buChar char="•"/>
            </a:pPr>
            <a:r>
              <a:rPr lang="en-US" b="1" i="0">
                <a:solidFill>
                  <a:srgbClr val="ECECEC"/>
                </a:solidFill>
                <a:effectLst/>
                <a:latin typeface="Söhne"/>
              </a:rPr>
              <a:t>Engine Access:</a:t>
            </a:r>
            <a:r>
              <a:rPr lang="en-US" b="0" i="0">
                <a:solidFill>
                  <a:srgbClr val="ECECEC"/>
                </a:solidFill>
                <a:effectLst/>
                <a:latin typeface="Söhne"/>
              </a:rPr>
              <a:t> The design of the hood is such that it can be easily opened to expose the entire engine bay, facilitating various service operations without obstruction.</a:t>
            </a:r>
          </a:p>
          <a:p>
            <a:pPr marL="742950" lvl="1" indent="-285750" algn="l">
              <a:buFont typeface="Arial" panose="020B0604020202020204" pitchFamily="34" charset="0"/>
              <a:buChar char="•"/>
            </a:pPr>
            <a:r>
              <a:rPr lang="en-US" b="1" i="0">
                <a:solidFill>
                  <a:srgbClr val="ECECEC"/>
                </a:solidFill>
                <a:effectLst/>
                <a:latin typeface="Söhne"/>
              </a:rPr>
              <a:t>Secure Latching:</a:t>
            </a:r>
            <a:r>
              <a:rPr lang="en-US" b="0" i="0">
                <a:solidFill>
                  <a:srgbClr val="ECECEC"/>
                </a:solidFill>
                <a:effectLst/>
                <a:latin typeface="Söhne"/>
              </a:rPr>
              <a:t> Safety is paramount, and the hood includes latching mechanisms to ensure it remains securely closed while the vehicle is in motion. For enhanced security or performance aesthetics.</a:t>
            </a:r>
          </a:p>
          <a:p>
            <a:pPr marL="742950" lvl="1" indent="-285750" algn="l">
              <a:buFont typeface="Arial" panose="020B0604020202020204" pitchFamily="34" charset="0"/>
              <a:buChar char="•"/>
            </a:pPr>
            <a:r>
              <a:rPr lang="en-US" b="1" i="0">
                <a:solidFill>
                  <a:srgbClr val="ECECEC"/>
                </a:solidFill>
                <a:effectLst/>
                <a:latin typeface="Söhne"/>
              </a:rPr>
              <a:t>Material and Design:</a:t>
            </a:r>
            <a:r>
              <a:rPr lang="en-US" b="0" i="0">
                <a:solidFill>
                  <a:srgbClr val="ECECEC"/>
                </a:solidFill>
                <a:effectLst/>
                <a:latin typeface="Söhne"/>
              </a:rPr>
              <a:t> While steel is common due to its durability, aluminum is sometimes used to reduce weight, enhancing fuel efficiency and performance. Design elements like hood scoops can provide additional engine cooling, whereas bulges and ornaments may serve aesthetic or branding purposes.</a:t>
            </a:r>
          </a:p>
          <a:p>
            <a:endParaRPr lang="en-US"/>
          </a:p>
        </p:txBody>
      </p:sp>
      <p:sp>
        <p:nvSpPr>
          <p:cNvPr id="4" name="Slide Number Placeholder 3"/>
          <p:cNvSpPr>
            <a:spLocks noGrp="1"/>
          </p:cNvSpPr>
          <p:nvPr>
            <p:ph type="sldNum" sz="quarter" idx="5"/>
          </p:nvPr>
        </p:nvSpPr>
        <p:spPr/>
        <p:txBody>
          <a:bodyPr/>
          <a:lstStyle/>
          <a:p>
            <a:fld id="{EBDE7AE6-ACB1-434F-80B5-156AF4C69E02}" type="slidenum">
              <a:rPr lang="en-US" smtClean="0"/>
              <a:t>48</a:t>
            </a:fld>
            <a:endParaRPr lang="en-US"/>
          </a:p>
        </p:txBody>
      </p:sp>
    </p:spTree>
    <p:extLst>
      <p:ext uri="{BB962C8B-B14F-4D97-AF65-F5344CB8AC3E}">
        <p14:creationId xmlns:p14="http://schemas.microsoft.com/office/powerpoint/2010/main" val="9753947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a:solidFill>
                  <a:srgbClr val="ECECEC"/>
                </a:solidFill>
                <a:effectLst/>
                <a:latin typeface="Söhne"/>
              </a:rPr>
              <a:t>The trunk, positioned at the back of most vehicles, is essential for safely storing and transporting luggage, groceries, and other items, keeping them out of the cabin for more passenger comfort and safety.</a:t>
            </a:r>
            <a:endParaRPr lang="en-US"/>
          </a:p>
        </p:txBody>
      </p:sp>
      <p:sp>
        <p:nvSpPr>
          <p:cNvPr id="4" name="Slide Number Placeholder 3"/>
          <p:cNvSpPr>
            <a:spLocks noGrp="1"/>
          </p:cNvSpPr>
          <p:nvPr>
            <p:ph type="sldNum" sz="quarter" idx="5"/>
          </p:nvPr>
        </p:nvSpPr>
        <p:spPr/>
        <p:txBody>
          <a:bodyPr/>
          <a:lstStyle/>
          <a:p>
            <a:fld id="{EBDE7AE6-ACB1-434F-80B5-156AF4C69E02}" type="slidenum">
              <a:rPr lang="en-US" smtClean="0"/>
              <a:t>49</a:t>
            </a:fld>
            <a:endParaRPr lang="en-US"/>
          </a:p>
        </p:txBody>
      </p:sp>
    </p:spTree>
    <p:extLst>
      <p:ext uri="{BB962C8B-B14F-4D97-AF65-F5344CB8AC3E}">
        <p14:creationId xmlns:p14="http://schemas.microsoft.com/office/powerpoint/2010/main" val="255834034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a:solidFill>
                  <a:srgbClr val="ECECEC"/>
                </a:solidFill>
                <a:effectLst/>
                <a:latin typeface="Söhne"/>
              </a:rPr>
              <a:t>Introduction to Advanced Vehicle Systems:</a:t>
            </a:r>
            <a:r>
              <a:rPr lang="en-US" b="0" i="0">
                <a:solidFill>
                  <a:srgbClr val="ECECEC"/>
                </a:solidFill>
                <a:effectLst/>
                <a:latin typeface="Söhne"/>
              </a:rPr>
              <a:t> We've primarily focused on mechanical components and systems crucial for vehicle operation. Beyond these, modern vehicles incorporate diagnostics and automated control systems that significantly enhance functionality, safety, and user experience.</a:t>
            </a:r>
          </a:p>
          <a:p>
            <a:endParaRPr lang="en-US" b="0" i="0">
              <a:solidFill>
                <a:srgbClr val="ECECEC"/>
              </a:solidFill>
              <a:effectLst/>
              <a:latin typeface="Söhne"/>
            </a:endParaRPr>
          </a:p>
          <a:p>
            <a:pPr algn="l"/>
            <a:r>
              <a:rPr lang="en-US" b="1" i="0">
                <a:solidFill>
                  <a:srgbClr val="ECECEC"/>
                </a:solidFill>
                <a:effectLst/>
                <a:latin typeface="Söhne"/>
              </a:rPr>
              <a:t>Key Automated Systems and Diagnostics:</a:t>
            </a:r>
            <a:endParaRPr lang="en-US" b="0" i="0">
              <a:solidFill>
                <a:srgbClr val="ECECEC"/>
              </a:solidFill>
              <a:effectLst/>
              <a:latin typeface="Söhne"/>
            </a:endParaRPr>
          </a:p>
          <a:p>
            <a:pPr algn="l">
              <a:buFont typeface="Arial" panose="020B0604020202020204" pitchFamily="34" charset="0"/>
              <a:buChar char="•"/>
            </a:pPr>
            <a:r>
              <a:rPr lang="en-US" b="0" i="0">
                <a:solidFill>
                  <a:srgbClr val="ECECEC"/>
                </a:solidFill>
                <a:effectLst/>
                <a:latin typeface="Söhne"/>
              </a:rPr>
              <a:t>Tire Pressure Monitoring: Ensures optimal tire pressure for safety and efficiency.</a:t>
            </a:r>
          </a:p>
          <a:p>
            <a:pPr algn="l">
              <a:buFont typeface="Arial" panose="020B0604020202020204" pitchFamily="34" charset="0"/>
              <a:buChar char="•"/>
            </a:pPr>
            <a:r>
              <a:rPr lang="en-US" b="0" i="0">
                <a:solidFill>
                  <a:srgbClr val="ECECEC"/>
                </a:solidFill>
                <a:effectLst/>
                <a:latin typeface="Söhne"/>
              </a:rPr>
              <a:t>Automated Braking: Applies brakes automatically to prevent collisions, enhancing safety.</a:t>
            </a:r>
          </a:p>
          <a:p>
            <a:pPr algn="l">
              <a:buFont typeface="Arial" panose="020B0604020202020204" pitchFamily="34" charset="0"/>
              <a:buChar char="•"/>
            </a:pPr>
            <a:r>
              <a:rPr lang="en-US" b="0" i="0">
                <a:solidFill>
                  <a:srgbClr val="ECECEC"/>
                </a:solidFill>
                <a:effectLst/>
                <a:latin typeface="Söhne"/>
              </a:rPr>
              <a:t>Cruise Control: Maintains set highway speed, reducing driver fatigue and optimizing fuel consumption.</a:t>
            </a:r>
          </a:p>
          <a:p>
            <a:pPr algn="l">
              <a:buFont typeface="Arial" panose="020B0604020202020204" pitchFamily="34" charset="0"/>
              <a:buChar char="•"/>
            </a:pPr>
            <a:r>
              <a:rPr lang="en-US" b="0" i="0">
                <a:solidFill>
                  <a:srgbClr val="ECECEC"/>
                </a:solidFill>
                <a:effectLst/>
                <a:latin typeface="Söhne"/>
              </a:rPr>
              <a:t>Infotainment Systems: Provides entertainment and information, integrating with personal devices for an enriched driving experience.</a:t>
            </a:r>
          </a:p>
          <a:p>
            <a:pPr algn="l">
              <a:buFont typeface="Arial" panose="020B0604020202020204" pitchFamily="34" charset="0"/>
              <a:buChar char="•"/>
            </a:pPr>
            <a:r>
              <a:rPr lang="en-US" b="0" i="0">
                <a:solidFill>
                  <a:srgbClr val="ECECEC"/>
                </a:solidFill>
                <a:effectLst/>
                <a:latin typeface="Söhne"/>
              </a:rPr>
              <a:t>Security Systems: Protects against unauthorized access or theft, using advanced technology for peace of mind.</a:t>
            </a:r>
          </a:p>
          <a:p>
            <a:pPr algn="l">
              <a:buFont typeface="Arial" panose="020B0604020202020204" pitchFamily="34" charset="0"/>
              <a:buChar char="•"/>
            </a:pPr>
            <a:r>
              <a:rPr lang="en-US" b="0" i="0">
                <a:solidFill>
                  <a:srgbClr val="ECECEC"/>
                </a:solidFill>
                <a:effectLst/>
                <a:latin typeface="Söhne"/>
              </a:rPr>
              <a:t>Automatic Wipers: Adjusts wiper speed based on rainfall intensity for clear visibility without driver intervention.</a:t>
            </a:r>
          </a:p>
          <a:p>
            <a:endParaRPr lang="en-US" b="0" i="0">
              <a:solidFill>
                <a:srgbClr val="ECECEC"/>
              </a:solidFill>
              <a:effectLst/>
              <a:latin typeface="Söhne"/>
            </a:endParaRPr>
          </a:p>
          <a:p>
            <a:pPr algn="l"/>
            <a:r>
              <a:rPr lang="en-US" b="1" i="0">
                <a:solidFill>
                  <a:srgbClr val="ECECEC"/>
                </a:solidFill>
                <a:effectLst/>
                <a:latin typeface="Söhne"/>
              </a:rPr>
              <a:t>The Role of Automotive Engineering:</a:t>
            </a:r>
            <a:r>
              <a:rPr lang="en-US" b="0" i="0">
                <a:solidFill>
                  <a:srgbClr val="ECECEC"/>
                </a:solidFill>
                <a:effectLst/>
                <a:latin typeface="Söhne"/>
              </a:rPr>
              <a:t> These systems require sophisticated interaction with the vehicle's operational data. Automotive engineers develop and integrate these systems, ensuring accurate data interpretation and functionality.</a:t>
            </a:r>
          </a:p>
          <a:p>
            <a:pPr algn="l"/>
            <a:r>
              <a:rPr lang="en-US" b="1" i="0">
                <a:solidFill>
                  <a:srgbClr val="ECECEC"/>
                </a:solidFill>
                <a:effectLst/>
                <a:latin typeface="Söhne"/>
              </a:rPr>
              <a:t>System Integration and Future Capabilities:</a:t>
            </a:r>
            <a:r>
              <a:rPr lang="en-US" b="0" i="0">
                <a:solidFill>
                  <a:srgbClr val="ECECEC"/>
                </a:solidFill>
                <a:effectLst/>
                <a:latin typeface="Söhne"/>
              </a:rPr>
              <a:t> It's common for multiple systems to monitor a single data point, enhancing reliability and performance. Such integration lays the groundwork for future advancements, allowing new features and capabilities to be introduced seamlessly.</a:t>
            </a:r>
          </a:p>
          <a:p>
            <a:pPr algn="l"/>
            <a:r>
              <a:rPr lang="en-US" b="1" i="0">
                <a:solidFill>
                  <a:srgbClr val="ECECEC"/>
                </a:solidFill>
                <a:effectLst/>
                <a:latin typeface="Söhne"/>
              </a:rPr>
              <a:t>Expanding Capabilities into the Future:</a:t>
            </a:r>
            <a:r>
              <a:rPr lang="en-US" b="0" i="0">
                <a:solidFill>
                  <a:srgbClr val="ECECEC"/>
                </a:solidFill>
                <a:effectLst/>
                <a:latin typeface="Söhne"/>
              </a:rPr>
              <a:t> The blend of mechanical engineering and information technology marks a dynamic future for automotive engineering. As vehicles become more connected and autonomous, engineers' roles evolve to encompass a broader range of skills and knowledge, driving the future of transportation technology.</a:t>
            </a:r>
          </a:p>
          <a:p>
            <a:endParaRPr lang="en-US"/>
          </a:p>
        </p:txBody>
      </p:sp>
      <p:sp>
        <p:nvSpPr>
          <p:cNvPr id="4" name="Slide Number Placeholder 3"/>
          <p:cNvSpPr>
            <a:spLocks noGrp="1"/>
          </p:cNvSpPr>
          <p:nvPr>
            <p:ph type="sldNum" sz="quarter" idx="5"/>
          </p:nvPr>
        </p:nvSpPr>
        <p:spPr/>
        <p:txBody>
          <a:bodyPr/>
          <a:lstStyle/>
          <a:p>
            <a:fld id="{EBDE7AE6-ACB1-434F-80B5-156AF4C69E02}" type="slidenum">
              <a:rPr lang="en-US" smtClean="0"/>
              <a:t>51</a:t>
            </a:fld>
            <a:endParaRPr lang="en-US"/>
          </a:p>
        </p:txBody>
      </p:sp>
    </p:spTree>
    <p:extLst>
      <p:ext uri="{BB962C8B-B14F-4D97-AF65-F5344CB8AC3E}">
        <p14:creationId xmlns:p14="http://schemas.microsoft.com/office/powerpoint/2010/main" val="248619604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a:solidFill>
                  <a:srgbClr val="0D0D0D"/>
                </a:solidFill>
                <a:effectLst/>
                <a:latin typeface="Söhne"/>
              </a:rPr>
              <a:t>As we conclude our exploration of  </a:t>
            </a:r>
            <a:endParaRPr lang="en-US"/>
          </a:p>
        </p:txBody>
      </p:sp>
      <p:sp>
        <p:nvSpPr>
          <p:cNvPr id="4" name="Slide Number Placeholder 3"/>
          <p:cNvSpPr>
            <a:spLocks noGrp="1"/>
          </p:cNvSpPr>
          <p:nvPr>
            <p:ph type="sldNum" sz="quarter" idx="5"/>
          </p:nvPr>
        </p:nvSpPr>
        <p:spPr/>
        <p:txBody>
          <a:bodyPr/>
          <a:lstStyle/>
          <a:p>
            <a:fld id="{B3F2FE03-0128-49A4-9C8E-FA8E5C6BCA0C}" type="slidenum">
              <a:rPr lang="en-US" smtClean="0"/>
              <a:t>52</a:t>
            </a:fld>
            <a:endParaRPr lang="en-US"/>
          </a:p>
        </p:txBody>
      </p:sp>
    </p:spTree>
    <p:extLst>
      <p:ext uri="{BB962C8B-B14F-4D97-AF65-F5344CB8AC3E}">
        <p14:creationId xmlns:p14="http://schemas.microsoft.com/office/powerpoint/2010/main" val="2559399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1" i="0">
                <a:solidFill>
                  <a:srgbClr val="ECECEC"/>
                </a:solidFill>
                <a:effectLst/>
                <a:latin typeface="Söhne"/>
              </a:rPr>
              <a:t>Definition:</a:t>
            </a:r>
            <a:r>
              <a:rPr lang="en-US" b="0" i="0">
                <a:solidFill>
                  <a:srgbClr val="ECECEC"/>
                </a:solidFill>
                <a:effectLst/>
                <a:latin typeface="Söhne"/>
              </a:rPr>
              <a:t> The ignition system, with spark plugs as key components, creates a high-voltage electrical spark to ignite the mixture of air and fuel in the combustion chamber, essential for powering the engine.</a:t>
            </a:r>
          </a:p>
          <a:p>
            <a:pPr algn="l">
              <a:buFont typeface="Arial" panose="020B0604020202020204" pitchFamily="34" charset="0"/>
              <a:buChar char="•"/>
            </a:pPr>
            <a:r>
              <a:rPr lang="en-US" b="1" i="0">
                <a:solidFill>
                  <a:srgbClr val="ECECEC"/>
                </a:solidFill>
                <a:effectLst/>
                <a:latin typeface="Söhne"/>
              </a:rPr>
              <a:t>Importance:</a:t>
            </a:r>
            <a:r>
              <a:rPr lang="en-US" b="0" i="0">
                <a:solidFill>
                  <a:srgbClr val="ECECEC"/>
                </a:solidFill>
                <a:effectLst/>
                <a:latin typeface="Söhne"/>
              </a:rPr>
              <a:t> Proper functioning of the ignition system is crucial for engine start-up, performance, and fuel efficiency. Spark plugs must fire accurately thousands of times per minute, and any failure or inefficiency can lead to engine problems like misfiring, rough running, or decreased power.</a:t>
            </a:r>
          </a:p>
          <a:p>
            <a:pPr marL="742950" lvl="1" indent="-285750" algn="l">
              <a:buFont typeface="Arial" panose="020B0604020202020204" pitchFamily="34" charset="0"/>
              <a:buChar char="•"/>
            </a:pPr>
            <a:r>
              <a:rPr lang="en-US" b="1" i="0">
                <a:solidFill>
                  <a:srgbClr val="ECECEC"/>
                </a:solidFill>
                <a:effectLst/>
                <a:latin typeface="Söhne"/>
              </a:rPr>
              <a:t>Spark Generation:</a:t>
            </a:r>
            <a:r>
              <a:rPr lang="en-US" b="0" i="0">
                <a:solidFill>
                  <a:srgbClr val="ECECEC"/>
                </a:solidFill>
                <a:effectLst/>
                <a:latin typeface="Söhne"/>
              </a:rPr>
              <a:t> Spark plugs must generate a strong and precise spark to ignite the air-fuel mixture, which varies with engine speed and load.</a:t>
            </a:r>
          </a:p>
          <a:p>
            <a:pPr marL="742950" lvl="1" indent="-285750" algn="l">
              <a:buFont typeface="Arial" panose="020B0604020202020204" pitchFamily="34" charset="0"/>
              <a:buChar char="•"/>
            </a:pPr>
            <a:r>
              <a:rPr lang="en-US" b="1" i="0">
                <a:solidFill>
                  <a:srgbClr val="ECECEC"/>
                </a:solidFill>
                <a:effectLst/>
                <a:latin typeface="Söhne"/>
              </a:rPr>
              <a:t>Timing Accuracy:</a:t>
            </a:r>
            <a:r>
              <a:rPr lang="en-US" b="0" i="0">
                <a:solidFill>
                  <a:srgbClr val="ECECEC"/>
                </a:solidFill>
                <a:effectLst/>
                <a:latin typeface="Söhne"/>
              </a:rPr>
              <a:t> The ignition system's timing is meticulously controlled to ensure that sparking occurs at the most effective moment based on the engine's operational state.</a:t>
            </a:r>
          </a:p>
          <a:p>
            <a:pPr marL="742950" lvl="1" indent="-285750" algn="l">
              <a:buFont typeface="Arial" panose="020B0604020202020204" pitchFamily="34" charset="0"/>
              <a:buChar char="•"/>
            </a:pPr>
            <a:r>
              <a:rPr lang="en-US" b="1" i="0">
                <a:solidFill>
                  <a:srgbClr val="ECECEC"/>
                </a:solidFill>
                <a:effectLst/>
                <a:latin typeface="Söhne"/>
              </a:rPr>
              <a:t>Engine Performance:</a:t>
            </a:r>
            <a:r>
              <a:rPr lang="en-US" b="0" i="0">
                <a:solidFill>
                  <a:srgbClr val="ECECEC"/>
                </a:solidFill>
                <a:effectLst/>
                <a:latin typeface="Söhne"/>
              </a:rPr>
              <a:t> A well-maintained ignition system, with clean, correctly gapped spark plugs, contributes to optimal engine performance, lower emissions, and better fuel economy.</a:t>
            </a:r>
          </a:p>
          <a:p>
            <a:endParaRPr lang="en-US"/>
          </a:p>
        </p:txBody>
      </p:sp>
      <p:sp>
        <p:nvSpPr>
          <p:cNvPr id="4" name="Slide Number Placeholder 3"/>
          <p:cNvSpPr>
            <a:spLocks noGrp="1"/>
          </p:cNvSpPr>
          <p:nvPr>
            <p:ph type="sldNum" sz="quarter" idx="5"/>
          </p:nvPr>
        </p:nvSpPr>
        <p:spPr/>
        <p:txBody>
          <a:bodyPr/>
          <a:lstStyle/>
          <a:p>
            <a:fld id="{EBDE7AE6-ACB1-434F-80B5-156AF4C69E02}" type="slidenum">
              <a:rPr lang="en-US" smtClean="0"/>
              <a:t>10</a:t>
            </a:fld>
            <a:endParaRPr lang="en-US"/>
          </a:p>
        </p:txBody>
      </p:sp>
    </p:spTree>
    <p:extLst>
      <p:ext uri="{BB962C8B-B14F-4D97-AF65-F5344CB8AC3E}">
        <p14:creationId xmlns:p14="http://schemas.microsoft.com/office/powerpoint/2010/main" val="10620881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1" i="0">
                <a:solidFill>
                  <a:srgbClr val="ECECEC"/>
                </a:solidFill>
                <a:effectLst/>
                <a:latin typeface="Söhne"/>
              </a:rPr>
              <a:t>Definition:</a:t>
            </a:r>
            <a:r>
              <a:rPr lang="en-US" b="0" i="0">
                <a:solidFill>
                  <a:srgbClr val="ECECEC"/>
                </a:solidFill>
                <a:effectLst/>
                <a:latin typeface="Söhne"/>
              </a:rPr>
              <a:t> The fuel tank is a critical component designed to hold the gasoline or diesel that powers the car's engine. Its integrity is vital for the vehicle's operation.</a:t>
            </a:r>
          </a:p>
          <a:p>
            <a:pPr algn="l">
              <a:buFont typeface="Arial" panose="020B0604020202020204" pitchFamily="34" charset="0"/>
              <a:buChar char="•"/>
            </a:pPr>
            <a:r>
              <a:rPr lang="en-US" b="1" i="0">
                <a:solidFill>
                  <a:srgbClr val="ECECEC"/>
                </a:solidFill>
                <a:effectLst/>
                <a:latin typeface="Söhne"/>
              </a:rPr>
              <a:t>Importance:</a:t>
            </a:r>
            <a:r>
              <a:rPr lang="en-US" b="0" i="0">
                <a:solidFill>
                  <a:srgbClr val="ECECEC"/>
                </a:solidFill>
                <a:effectLst/>
                <a:latin typeface="Söhne"/>
              </a:rPr>
              <a:t> Proper placement and construction are crucial for safety, preventing fuel spillage in the event of a collision and ensuring a steady supply of fuel to the engine.</a:t>
            </a:r>
          </a:p>
          <a:p>
            <a:pPr marL="742950" lvl="1" indent="-285750" algn="l">
              <a:buFont typeface="Arial" panose="020B0604020202020204" pitchFamily="34" charset="0"/>
              <a:buChar char="•"/>
            </a:pPr>
            <a:r>
              <a:rPr lang="en-US" b="1" i="0">
                <a:solidFill>
                  <a:srgbClr val="ECECEC"/>
                </a:solidFill>
                <a:effectLst/>
                <a:latin typeface="Söhne"/>
              </a:rPr>
              <a:t>Location:</a:t>
            </a:r>
            <a:r>
              <a:rPr lang="en-US" b="0" i="0">
                <a:solidFill>
                  <a:srgbClr val="ECECEC"/>
                </a:solidFill>
                <a:effectLst/>
                <a:latin typeface="Söhne"/>
              </a:rPr>
              <a:t> The strategic location of the fuel tank is to minimize the risk of damage and subsequent fuel leakage during an accident.</a:t>
            </a:r>
          </a:p>
          <a:p>
            <a:pPr marL="742950" lvl="1" indent="-285750" algn="l">
              <a:buFont typeface="Arial" panose="020B0604020202020204" pitchFamily="34" charset="0"/>
              <a:buChar char="•"/>
            </a:pPr>
            <a:r>
              <a:rPr lang="en-US" b="1" i="0">
                <a:solidFill>
                  <a:srgbClr val="ECECEC"/>
                </a:solidFill>
                <a:effectLst/>
                <a:latin typeface="Söhne"/>
              </a:rPr>
              <a:t>Material:</a:t>
            </a:r>
            <a:r>
              <a:rPr lang="en-US" b="0" i="0">
                <a:solidFill>
                  <a:srgbClr val="ECECEC"/>
                </a:solidFill>
                <a:effectLst/>
                <a:latin typeface="Söhne"/>
              </a:rPr>
              <a:t> Typically made from high-strength materials to endure the stresses of daily operation and to resist corrosion and punctures.</a:t>
            </a:r>
          </a:p>
          <a:p>
            <a:endParaRPr lang="en-US"/>
          </a:p>
        </p:txBody>
      </p:sp>
      <p:sp>
        <p:nvSpPr>
          <p:cNvPr id="4" name="Slide Number Placeholder 3"/>
          <p:cNvSpPr>
            <a:spLocks noGrp="1"/>
          </p:cNvSpPr>
          <p:nvPr>
            <p:ph type="sldNum" sz="quarter" idx="5"/>
          </p:nvPr>
        </p:nvSpPr>
        <p:spPr/>
        <p:txBody>
          <a:bodyPr/>
          <a:lstStyle/>
          <a:p>
            <a:fld id="{EBDE7AE6-ACB1-434F-80B5-156AF4C69E02}" type="slidenum">
              <a:rPr lang="en-US" smtClean="0"/>
              <a:t>11</a:t>
            </a:fld>
            <a:endParaRPr lang="en-US"/>
          </a:p>
        </p:txBody>
      </p:sp>
    </p:spTree>
    <p:extLst>
      <p:ext uri="{BB962C8B-B14F-4D97-AF65-F5344CB8AC3E}">
        <p14:creationId xmlns:p14="http://schemas.microsoft.com/office/powerpoint/2010/main" val="15792050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1" i="0">
                <a:solidFill>
                  <a:srgbClr val="ECECEC"/>
                </a:solidFill>
                <a:effectLst/>
                <a:latin typeface="Söhne"/>
              </a:rPr>
              <a:t>Definition:</a:t>
            </a:r>
            <a:r>
              <a:rPr lang="en-US" b="0" i="0">
                <a:solidFill>
                  <a:srgbClr val="ECECEC"/>
                </a:solidFill>
                <a:effectLst/>
                <a:latin typeface="Söhne"/>
              </a:rPr>
              <a:t> The lubrication system plays a pivotal role in an engine's longevity and performance by ensuring that all moving parts are sufficiently lubricated to minimize friction and wear.</a:t>
            </a:r>
          </a:p>
          <a:p>
            <a:pPr algn="l">
              <a:buFont typeface="Arial" panose="020B0604020202020204" pitchFamily="34" charset="0"/>
              <a:buChar char="•"/>
            </a:pPr>
            <a:r>
              <a:rPr lang="en-US" b="1" i="0">
                <a:solidFill>
                  <a:srgbClr val="ECECEC"/>
                </a:solidFill>
                <a:effectLst/>
                <a:latin typeface="Söhne"/>
              </a:rPr>
              <a:t>Importance:</a:t>
            </a:r>
            <a:r>
              <a:rPr lang="en-US" b="0" i="0">
                <a:solidFill>
                  <a:srgbClr val="ECECEC"/>
                </a:solidFill>
                <a:effectLst/>
                <a:latin typeface="Söhne"/>
              </a:rPr>
              <a:t> Beyond reducing wear, the lubrication system contributes to engine cooling by absorbing heat from moving parts and acting as a sealant to enhance engine efficiency.</a:t>
            </a:r>
          </a:p>
          <a:p>
            <a:pPr marL="742950" lvl="1" indent="-285750" algn="l">
              <a:buFont typeface="Arial" panose="020B0604020202020204" pitchFamily="34" charset="0"/>
              <a:buChar char="•"/>
            </a:pPr>
            <a:r>
              <a:rPr lang="en-US" b="1" i="0">
                <a:solidFill>
                  <a:srgbClr val="ECECEC"/>
                </a:solidFill>
                <a:effectLst/>
                <a:latin typeface="Söhne"/>
              </a:rPr>
              <a:t>Friction Reduction:</a:t>
            </a:r>
            <a:r>
              <a:rPr lang="en-US" b="0" i="0">
                <a:solidFill>
                  <a:srgbClr val="ECECEC"/>
                </a:solidFill>
                <a:effectLst/>
                <a:latin typeface="Söhne"/>
              </a:rPr>
              <a:t> By circulating oil, the system creates a thin barrier between moving parts, which significantly reduces friction and the potential for metal-on-metal contact.</a:t>
            </a:r>
          </a:p>
          <a:p>
            <a:pPr marL="742950" lvl="1" indent="-285750" algn="l">
              <a:buFont typeface="Arial" panose="020B0604020202020204" pitchFamily="34" charset="0"/>
              <a:buChar char="•"/>
            </a:pPr>
            <a:r>
              <a:rPr lang="en-US" b="1" i="0">
                <a:solidFill>
                  <a:srgbClr val="ECECEC"/>
                </a:solidFill>
                <a:effectLst/>
                <a:latin typeface="Söhne"/>
              </a:rPr>
              <a:t>Engine Cooling:</a:t>
            </a:r>
            <a:r>
              <a:rPr lang="en-US" b="0" i="0">
                <a:solidFill>
                  <a:srgbClr val="ECECEC"/>
                </a:solidFill>
                <a:effectLst/>
                <a:latin typeface="Söhne"/>
              </a:rPr>
              <a:t> While the primary purpose is lubrication, the oil also carries away heat from critical areas, aiding in temperature regulation.</a:t>
            </a:r>
          </a:p>
          <a:p>
            <a:pPr marL="742950" lvl="1" indent="-285750" algn="l">
              <a:buFont typeface="Arial" panose="020B0604020202020204" pitchFamily="34" charset="0"/>
              <a:buChar char="•"/>
            </a:pPr>
            <a:r>
              <a:rPr lang="en-US" b="1" i="0">
                <a:solidFill>
                  <a:srgbClr val="ECECEC"/>
                </a:solidFill>
                <a:effectLst/>
                <a:latin typeface="Söhne"/>
              </a:rPr>
              <a:t>Sealant Properties:</a:t>
            </a:r>
            <a:r>
              <a:rPr lang="en-US" b="0" i="0">
                <a:solidFill>
                  <a:srgbClr val="ECECEC"/>
                </a:solidFill>
                <a:effectLst/>
                <a:latin typeface="Söhne"/>
              </a:rPr>
              <a:t> The lubricant helps seal gaps between the piston rings and cylinder walls, improving compression and preventing the escape of combustion gases.</a:t>
            </a:r>
          </a:p>
          <a:p>
            <a:endParaRPr lang="en-US"/>
          </a:p>
        </p:txBody>
      </p:sp>
      <p:sp>
        <p:nvSpPr>
          <p:cNvPr id="4" name="Slide Number Placeholder 3"/>
          <p:cNvSpPr>
            <a:spLocks noGrp="1"/>
          </p:cNvSpPr>
          <p:nvPr>
            <p:ph type="sldNum" sz="quarter" idx="5"/>
          </p:nvPr>
        </p:nvSpPr>
        <p:spPr/>
        <p:txBody>
          <a:bodyPr/>
          <a:lstStyle/>
          <a:p>
            <a:fld id="{EBDE7AE6-ACB1-434F-80B5-156AF4C69E02}" type="slidenum">
              <a:rPr lang="en-US" smtClean="0"/>
              <a:t>12</a:t>
            </a:fld>
            <a:endParaRPr lang="en-US"/>
          </a:p>
        </p:txBody>
      </p:sp>
    </p:spTree>
    <p:extLst>
      <p:ext uri="{BB962C8B-B14F-4D97-AF65-F5344CB8AC3E}">
        <p14:creationId xmlns:p14="http://schemas.microsoft.com/office/powerpoint/2010/main" val="2713982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1" i="0">
                <a:solidFill>
                  <a:srgbClr val="ECECEC"/>
                </a:solidFill>
                <a:effectLst/>
                <a:latin typeface="Söhne"/>
              </a:rPr>
              <a:t>Definition:</a:t>
            </a:r>
            <a:r>
              <a:rPr lang="en-US" b="0" i="0">
                <a:solidFill>
                  <a:srgbClr val="ECECEC"/>
                </a:solidFill>
                <a:effectLst/>
                <a:latin typeface="Söhne"/>
              </a:rPr>
              <a:t> The cooling system manages the engine's temperature by dissipating heat generated during combustion, ensuring the engine operates within a safe temperature range.</a:t>
            </a:r>
          </a:p>
          <a:p>
            <a:pPr algn="l">
              <a:buFont typeface="Arial" panose="020B0604020202020204" pitchFamily="34" charset="0"/>
              <a:buChar char="•"/>
            </a:pPr>
            <a:r>
              <a:rPr lang="en-US" b="1" i="0">
                <a:solidFill>
                  <a:srgbClr val="ECECEC"/>
                </a:solidFill>
                <a:effectLst/>
                <a:latin typeface="Söhne"/>
              </a:rPr>
              <a:t>Importance:</a:t>
            </a:r>
            <a:r>
              <a:rPr lang="en-US" b="0" i="0">
                <a:solidFill>
                  <a:srgbClr val="ECECEC"/>
                </a:solidFill>
                <a:effectLst/>
                <a:latin typeface="Söhne"/>
              </a:rPr>
              <a:t> Proper functioning of the cooling system is critical to avoid overheating, which can lead to engine failure, and to ensure the engine runs efficiently under various operating conditions.</a:t>
            </a:r>
          </a:p>
          <a:p>
            <a:pPr marL="742950" lvl="1" indent="-285750" algn="l">
              <a:buFont typeface="Arial" panose="020B0604020202020204" pitchFamily="34" charset="0"/>
              <a:buChar char="•"/>
            </a:pPr>
            <a:r>
              <a:rPr lang="en-US" b="1" i="0">
                <a:solidFill>
                  <a:srgbClr val="ECECEC"/>
                </a:solidFill>
                <a:effectLst/>
                <a:latin typeface="Söhne"/>
              </a:rPr>
              <a:t>Temperature Regulation:</a:t>
            </a:r>
            <a:r>
              <a:rPr lang="en-US" b="0" i="0">
                <a:solidFill>
                  <a:srgbClr val="ECECEC"/>
                </a:solidFill>
                <a:effectLst/>
                <a:latin typeface="Söhne"/>
              </a:rPr>
              <a:t> Utilizes coolant fluid to absorb and transfer heat away from the engine to a radiator where it is cooled by air.</a:t>
            </a:r>
          </a:p>
          <a:p>
            <a:pPr marL="742950" lvl="1" indent="-285750" algn="l">
              <a:buFont typeface="Arial" panose="020B0604020202020204" pitchFamily="34" charset="0"/>
              <a:buChar char="•"/>
            </a:pPr>
            <a:r>
              <a:rPr lang="en-US" b="1" i="0">
                <a:solidFill>
                  <a:srgbClr val="ECECEC"/>
                </a:solidFill>
                <a:effectLst/>
                <a:latin typeface="Söhne"/>
              </a:rPr>
              <a:t>Component Protection:</a:t>
            </a:r>
            <a:r>
              <a:rPr lang="en-US" b="0" i="0">
                <a:solidFill>
                  <a:srgbClr val="ECECEC"/>
                </a:solidFill>
                <a:effectLst/>
                <a:latin typeface="Söhne"/>
              </a:rPr>
              <a:t> By maintaining the engine at the right temperature, the system prevents thermal stress and warping of engine components.</a:t>
            </a:r>
          </a:p>
          <a:p>
            <a:pPr marL="742950" lvl="1" indent="-285750" algn="l">
              <a:buFont typeface="Arial" panose="020B0604020202020204" pitchFamily="34" charset="0"/>
              <a:buChar char="•"/>
            </a:pPr>
            <a:r>
              <a:rPr lang="en-US" b="1" i="0">
                <a:solidFill>
                  <a:srgbClr val="ECECEC"/>
                </a:solidFill>
                <a:effectLst/>
                <a:latin typeface="Söhne"/>
              </a:rPr>
              <a:t>Efficiency Improvement:</a:t>
            </a:r>
            <a:r>
              <a:rPr lang="en-US" b="0" i="0">
                <a:solidFill>
                  <a:srgbClr val="ECECEC"/>
                </a:solidFill>
                <a:effectLst/>
                <a:latin typeface="Söhne"/>
              </a:rPr>
              <a:t> A well-regulated engine temperature contributes to more complete fuel combustion, reducing emissions and improving fuel efficiency.</a:t>
            </a:r>
          </a:p>
          <a:p>
            <a:endParaRPr lang="en-US"/>
          </a:p>
        </p:txBody>
      </p:sp>
      <p:sp>
        <p:nvSpPr>
          <p:cNvPr id="4" name="Slide Number Placeholder 3"/>
          <p:cNvSpPr>
            <a:spLocks noGrp="1"/>
          </p:cNvSpPr>
          <p:nvPr>
            <p:ph type="sldNum" sz="quarter" idx="5"/>
          </p:nvPr>
        </p:nvSpPr>
        <p:spPr/>
        <p:txBody>
          <a:bodyPr/>
          <a:lstStyle/>
          <a:p>
            <a:fld id="{EBDE7AE6-ACB1-434F-80B5-156AF4C69E02}" type="slidenum">
              <a:rPr lang="en-US" smtClean="0"/>
              <a:t>13</a:t>
            </a:fld>
            <a:endParaRPr lang="en-US"/>
          </a:p>
        </p:txBody>
      </p:sp>
    </p:spTree>
    <p:extLst>
      <p:ext uri="{BB962C8B-B14F-4D97-AF65-F5344CB8AC3E}">
        <p14:creationId xmlns:p14="http://schemas.microsoft.com/office/powerpoint/2010/main" val="37612222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1" i="0">
                <a:solidFill>
                  <a:srgbClr val="ECECEC"/>
                </a:solidFill>
                <a:effectLst/>
                <a:latin typeface="Söhne"/>
              </a:rPr>
              <a:t>Definition:</a:t>
            </a:r>
            <a:r>
              <a:rPr lang="en-US" b="0" i="0">
                <a:solidFill>
                  <a:srgbClr val="ECECEC"/>
                </a:solidFill>
                <a:effectLst/>
                <a:latin typeface="Söhne"/>
              </a:rPr>
              <a:t> The radiator is a vital part of the vehicle's cooling system that keeps the engine at the right temperature by removing excess heat.</a:t>
            </a:r>
          </a:p>
          <a:p>
            <a:pPr algn="l">
              <a:buFont typeface="Arial" panose="020B0604020202020204" pitchFamily="34" charset="0"/>
              <a:buChar char="•"/>
            </a:pPr>
            <a:r>
              <a:rPr lang="en-US" b="1" i="0">
                <a:solidFill>
                  <a:srgbClr val="ECECEC"/>
                </a:solidFill>
                <a:effectLst/>
                <a:latin typeface="Söhne"/>
              </a:rPr>
              <a:t>Importance:</a:t>
            </a:r>
            <a:r>
              <a:rPr lang="en-US" b="0" i="0">
                <a:solidFill>
                  <a:srgbClr val="ECECEC"/>
                </a:solidFill>
                <a:effectLst/>
                <a:latin typeface="Söhne"/>
              </a:rPr>
              <a:t> By preventing the engine from overheating, the radiator contributes to the engine's performance and longevity.</a:t>
            </a:r>
          </a:p>
          <a:p>
            <a:pPr marL="742950" lvl="1" indent="-285750" algn="l">
              <a:buFont typeface="Arial" panose="020B0604020202020204" pitchFamily="34" charset="0"/>
              <a:buChar char="•"/>
            </a:pPr>
            <a:r>
              <a:rPr lang="en-US" b="1" i="0">
                <a:solidFill>
                  <a:srgbClr val="ECECEC"/>
                </a:solidFill>
                <a:effectLst/>
                <a:latin typeface="Söhne"/>
              </a:rPr>
              <a:t>Coolant Circulation:</a:t>
            </a:r>
            <a:r>
              <a:rPr lang="en-US" b="0" i="0">
                <a:solidFill>
                  <a:srgbClr val="ECECEC"/>
                </a:solidFill>
                <a:effectLst/>
                <a:latin typeface="Söhne"/>
              </a:rPr>
              <a:t> The cooling system circulates a liquid coolant, which absorbs heat from the engine and is then cooled down as it passes through the radiator.</a:t>
            </a:r>
          </a:p>
          <a:p>
            <a:pPr marL="742950" lvl="1" indent="-285750" algn="l">
              <a:buFont typeface="Arial" panose="020B0604020202020204" pitchFamily="34" charset="0"/>
              <a:buChar char="•"/>
            </a:pPr>
            <a:r>
              <a:rPr lang="en-US" b="1" i="0">
                <a:solidFill>
                  <a:srgbClr val="ECECEC"/>
                </a:solidFill>
                <a:effectLst/>
                <a:latin typeface="Söhne"/>
              </a:rPr>
              <a:t>Heat Dispersion:</a:t>
            </a:r>
            <a:r>
              <a:rPr lang="en-US" b="0" i="0">
                <a:solidFill>
                  <a:srgbClr val="ECECEC"/>
                </a:solidFill>
                <a:effectLst/>
                <a:latin typeface="Söhne"/>
              </a:rPr>
              <a:t> The design of the radiator's core, with its large surface area, allows for the efficient release of heat into the air, aided by a fan when needed.</a:t>
            </a:r>
          </a:p>
          <a:p>
            <a:pPr marL="742950" lvl="1" indent="-285750" algn="l">
              <a:buFont typeface="Arial" panose="020B0604020202020204" pitchFamily="34" charset="0"/>
              <a:buChar char="•"/>
            </a:pPr>
            <a:r>
              <a:rPr lang="en-US" b="1" i="0">
                <a:solidFill>
                  <a:srgbClr val="ECECEC"/>
                </a:solidFill>
                <a:effectLst/>
                <a:latin typeface="Söhne"/>
              </a:rPr>
              <a:t>System Components:</a:t>
            </a:r>
            <a:r>
              <a:rPr lang="en-US" b="0" i="0">
                <a:solidFill>
                  <a:srgbClr val="ECECEC"/>
                </a:solidFill>
                <a:effectLst/>
                <a:latin typeface="Söhne"/>
              </a:rPr>
              <a:t> Other components of the cooling system include hoses that transport the coolant, a fan to draw air through the radiator, and a thermostat that monitors the temperature of the coolant.</a:t>
            </a:r>
          </a:p>
          <a:p>
            <a:pPr marL="742950" lvl="1" indent="-285750" algn="l">
              <a:buFont typeface="Arial" panose="020B0604020202020204" pitchFamily="34" charset="0"/>
              <a:buChar char="•"/>
            </a:pPr>
            <a:r>
              <a:rPr lang="en-US" b="1" i="0">
                <a:solidFill>
                  <a:srgbClr val="ECECEC"/>
                </a:solidFill>
                <a:effectLst/>
                <a:latin typeface="Söhne"/>
              </a:rPr>
              <a:t>Maintenance Tip:</a:t>
            </a:r>
            <a:r>
              <a:rPr lang="en-US" b="0" i="0">
                <a:solidFill>
                  <a:srgbClr val="ECECEC"/>
                </a:solidFill>
                <a:effectLst/>
                <a:latin typeface="Söhne"/>
              </a:rPr>
              <a:t> Regularly checking the coolant level and the condition of the radiator and its components can prevent breakdowns and ensure the longevity of the engine. It's advised to check the coolant level at least twice a year.</a:t>
            </a:r>
          </a:p>
          <a:p>
            <a:endParaRPr lang="en-US"/>
          </a:p>
        </p:txBody>
      </p:sp>
      <p:sp>
        <p:nvSpPr>
          <p:cNvPr id="4" name="Slide Number Placeholder 3"/>
          <p:cNvSpPr>
            <a:spLocks noGrp="1"/>
          </p:cNvSpPr>
          <p:nvPr>
            <p:ph type="sldNum" sz="quarter" idx="5"/>
          </p:nvPr>
        </p:nvSpPr>
        <p:spPr/>
        <p:txBody>
          <a:bodyPr/>
          <a:lstStyle/>
          <a:p>
            <a:fld id="{EBDE7AE6-ACB1-434F-80B5-156AF4C69E02}" type="slidenum">
              <a:rPr lang="en-US" smtClean="0"/>
              <a:t>14</a:t>
            </a:fld>
            <a:endParaRPr lang="en-US"/>
          </a:p>
        </p:txBody>
      </p:sp>
    </p:spTree>
    <p:extLst>
      <p:ext uri="{BB962C8B-B14F-4D97-AF65-F5344CB8AC3E}">
        <p14:creationId xmlns:p14="http://schemas.microsoft.com/office/powerpoint/2010/main" val="32771581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1" i="0">
                <a:solidFill>
                  <a:srgbClr val="ECECEC"/>
                </a:solidFill>
                <a:effectLst/>
                <a:latin typeface="Söhne"/>
              </a:rPr>
              <a:t>Definition:</a:t>
            </a:r>
            <a:r>
              <a:rPr lang="en-US" b="0" i="0">
                <a:solidFill>
                  <a:srgbClr val="ECECEC"/>
                </a:solidFill>
                <a:effectLst/>
                <a:latin typeface="Söhne"/>
              </a:rPr>
              <a:t> The transmission is a key component in the powertrain that manages the torque transferred from the engine to the wheels, crucial for driving dynamics.</a:t>
            </a:r>
          </a:p>
          <a:p>
            <a:pPr algn="l">
              <a:buFont typeface="Arial" panose="020B0604020202020204" pitchFamily="34" charset="0"/>
              <a:buChar char="•"/>
            </a:pPr>
            <a:r>
              <a:rPr lang="en-US" b="1" i="0">
                <a:solidFill>
                  <a:srgbClr val="ECECEC"/>
                </a:solidFill>
                <a:effectLst/>
                <a:latin typeface="Söhne"/>
              </a:rPr>
              <a:t>Purpose:</a:t>
            </a:r>
            <a:r>
              <a:rPr lang="en-US" b="0" i="0">
                <a:solidFill>
                  <a:srgbClr val="ECECEC"/>
                </a:solidFill>
                <a:effectLst/>
                <a:latin typeface="Söhne"/>
              </a:rPr>
              <a:t> Its primary function is to ensure the vehicle can adjust its speed and maintain power efficiency across different driving scenarios.</a:t>
            </a:r>
          </a:p>
          <a:p>
            <a:pPr marL="742950" lvl="1" indent="-285750" algn="l">
              <a:buFont typeface="Arial" panose="020B0604020202020204" pitchFamily="34" charset="0"/>
              <a:buChar char="•"/>
            </a:pPr>
            <a:r>
              <a:rPr lang="en-US" b="1" i="0">
                <a:solidFill>
                  <a:srgbClr val="ECECEC"/>
                </a:solidFill>
                <a:effectLst/>
                <a:latin typeface="Söhne"/>
              </a:rPr>
              <a:t>Gear Ratio Adjustment:</a:t>
            </a:r>
            <a:r>
              <a:rPr lang="en-US" b="0" i="0">
                <a:solidFill>
                  <a:srgbClr val="ECECEC"/>
                </a:solidFill>
                <a:effectLst/>
                <a:latin typeface="Söhne"/>
              </a:rPr>
              <a:t> By changing the gear ratio, the transmission controls how much torque is transferred to the wheels, affecting acceleration and fuel efficiency.</a:t>
            </a:r>
          </a:p>
          <a:p>
            <a:pPr marL="742950" lvl="1" indent="-285750" algn="l">
              <a:buFont typeface="Arial" panose="020B0604020202020204" pitchFamily="34" charset="0"/>
              <a:buChar char="•"/>
            </a:pPr>
            <a:r>
              <a:rPr lang="en-US" b="1" i="0">
                <a:solidFill>
                  <a:srgbClr val="ECECEC"/>
                </a:solidFill>
                <a:effectLst/>
                <a:latin typeface="Söhne"/>
              </a:rPr>
              <a:t>Gearbox Mechanism:</a:t>
            </a:r>
            <a:r>
              <a:rPr lang="en-US" b="0" i="0">
                <a:solidFill>
                  <a:srgbClr val="ECECEC"/>
                </a:solidFill>
                <a:effectLst/>
                <a:latin typeface="Söhne"/>
              </a:rPr>
              <a:t> The transmission operates like a bicycle's gear system, using a series of gears and belts to adjust the vehicle's drive based on engine power.</a:t>
            </a:r>
          </a:p>
          <a:p>
            <a:pPr marL="742950" lvl="1" indent="-285750" algn="l">
              <a:buFont typeface="Arial" panose="020B0604020202020204" pitchFamily="34" charset="0"/>
              <a:buChar char="•"/>
            </a:pPr>
            <a:r>
              <a:rPr lang="en-US" b="1" i="0">
                <a:solidFill>
                  <a:srgbClr val="ECECEC"/>
                </a:solidFill>
                <a:effectLst/>
                <a:latin typeface="Söhne"/>
              </a:rPr>
              <a:t>Engine Mounting:</a:t>
            </a:r>
            <a:r>
              <a:rPr lang="en-US" b="0" i="0">
                <a:solidFill>
                  <a:srgbClr val="ECECEC"/>
                </a:solidFill>
                <a:effectLst/>
                <a:latin typeface="Söhne"/>
              </a:rPr>
              <a:t> Typically mounted directly to the engine to efficiently convert combustion power into motion.</a:t>
            </a:r>
          </a:p>
          <a:p>
            <a:pPr marL="742950" lvl="1" indent="-285750" algn="l">
              <a:buFont typeface="Arial" panose="020B0604020202020204" pitchFamily="34" charset="0"/>
              <a:buChar char="•"/>
            </a:pPr>
            <a:r>
              <a:rPr lang="en-US" b="1" i="0">
                <a:solidFill>
                  <a:srgbClr val="ECECEC"/>
                </a:solidFill>
                <a:effectLst/>
                <a:latin typeface="Söhne"/>
              </a:rPr>
              <a:t>Performance Tuning:</a:t>
            </a:r>
            <a:r>
              <a:rPr lang="en-US" b="0" i="0">
                <a:solidFill>
                  <a:srgbClr val="ECECEC"/>
                </a:solidFill>
                <a:effectLst/>
                <a:latin typeface="Söhne"/>
              </a:rPr>
              <a:t> Automatically shifts gears relative to the vehicle's speed and the degree of throttle applied, ensuring smooth transitions and optimal power.</a:t>
            </a:r>
          </a:p>
          <a:p>
            <a:pPr marL="742950" lvl="1" indent="-285750" algn="l">
              <a:buFont typeface="Arial" panose="020B0604020202020204" pitchFamily="34" charset="0"/>
              <a:buChar char="•"/>
            </a:pPr>
            <a:r>
              <a:rPr lang="en-US" b="1" i="0">
                <a:solidFill>
                  <a:srgbClr val="ECECEC"/>
                </a:solidFill>
                <a:effectLst/>
                <a:latin typeface="Söhne"/>
              </a:rPr>
              <a:t>RPM Maintenance:</a:t>
            </a:r>
            <a:r>
              <a:rPr lang="en-US" b="0" i="0">
                <a:solidFill>
                  <a:srgbClr val="ECECEC"/>
                </a:solidFill>
                <a:effectLst/>
                <a:latin typeface="Söhne"/>
              </a:rPr>
              <a:t> Balances the engine's revolutions per minute to avoid over-revving, maintaining performance and preventing engine strain.</a:t>
            </a:r>
          </a:p>
          <a:p>
            <a:endParaRPr lang="en-US"/>
          </a:p>
        </p:txBody>
      </p:sp>
      <p:sp>
        <p:nvSpPr>
          <p:cNvPr id="4" name="Slide Number Placeholder 3"/>
          <p:cNvSpPr>
            <a:spLocks noGrp="1"/>
          </p:cNvSpPr>
          <p:nvPr>
            <p:ph type="sldNum" sz="quarter" idx="5"/>
          </p:nvPr>
        </p:nvSpPr>
        <p:spPr/>
        <p:txBody>
          <a:bodyPr/>
          <a:lstStyle/>
          <a:p>
            <a:fld id="{EBDE7AE6-ACB1-434F-80B5-156AF4C69E02}" type="slidenum">
              <a:rPr lang="en-US" smtClean="0"/>
              <a:t>16</a:t>
            </a:fld>
            <a:endParaRPr lang="en-US"/>
          </a:p>
        </p:txBody>
      </p:sp>
    </p:spTree>
    <p:extLst>
      <p:ext uri="{BB962C8B-B14F-4D97-AF65-F5344CB8AC3E}">
        <p14:creationId xmlns:p14="http://schemas.microsoft.com/office/powerpoint/2010/main" val="428204316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cSld name="Main Title Slide - 1">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3D265605-E9B3-4932-B0FC-C8CFA6EE86E2}"/>
              </a:ext>
            </a:extLst>
          </p:cNvPr>
          <p:cNvSpPr/>
          <p:nvPr/>
        </p:nvSpPr>
        <p:spPr>
          <a:xfrm>
            <a:off x="0" y="0"/>
            <a:ext cx="12192000" cy="6858000"/>
          </a:xfrm>
          <a:prstGeom prst="rect">
            <a:avLst/>
          </a:prstGeom>
          <a:solidFill>
            <a:srgbClr val="FEC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9" name="Freeform: Shape 18">
            <a:extLst>
              <a:ext uri="{FF2B5EF4-FFF2-40B4-BE49-F238E27FC236}">
                <a16:creationId xmlns:a16="http://schemas.microsoft.com/office/drawing/2014/main" id="{C371E384-81EA-46CC-A6C2-1607448943B0}"/>
              </a:ext>
            </a:extLst>
          </p:cNvPr>
          <p:cNvSpPr/>
          <p:nvPr/>
        </p:nvSpPr>
        <p:spPr>
          <a:xfrm>
            <a:off x="0" y="749301"/>
            <a:ext cx="11303000" cy="6108700"/>
          </a:xfrm>
          <a:custGeom>
            <a:avLst/>
            <a:gdLst>
              <a:gd name="connsiteX0" fmla="*/ 0 w 11303000"/>
              <a:gd name="connsiteY0" fmla="*/ 0 h 6108700"/>
              <a:gd name="connsiteX1" fmla="*/ 9613866 w 11303000"/>
              <a:gd name="connsiteY1" fmla="*/ 0 h 6108700"/>
              <a:gd name="connsiteX2" fmla="*/ 11303000 w 11303000"/>
              <a:gd name="connsiteY2" fmla="*/ 1689134 h 6108700"/>
              <a:gd name="connsiteX3" fmla="*/ 11303000 w 11303000"/>
              <a:gd name="connsiteY3" fmla="*/ 6108700 h 6108700"/>
              <a:gd name="connsiteX4" fmla="*/ 0 w 11303000"/>
              <a:gd name="connsiteY4" fmla="*/ 6108700 h 6108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3000" h="6108700">
                <a:moveTo>
                  <a:pt x="0" y="0"/>
                </a:moveTo>
                <a:lnTo>
                  <a:pt x="9613866" y="0"/>
                </a:lnTo>
                <a:cubicBezTo>
                  <a:pt x="10546749" y="0"/>
                  <a:pt x="11303000" y="756251"/>
                  <a:pt x="11303000" y="1689134"/>
                </a:cubicBezTo>
                <a:lnTo>
                  <a:pt x="11303000" y="6108700"/>
                </a:lnTo>
                <a:lnTo>
                  <a:pt x="0" y="6108700"/>
                </a:lnTo>
                <a:close/>
              </a:path>
            </a:pathLst>
          </a:custGeom>
          <a:solidFill>
            <a:srgbClr val="FF701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800"/>
          </a:p>
        </p:txBody>
      </p:sp>
      <p:pic>
        <p:nvPicPr>
          <p:cNvPr id="12" name="Picture 11" descr="A picture containing text, device, gauge, meter&#10;&#10;Description automatically generated">
            <a:extLst>
              <a:ext uri="{FF2B5EF4-FFF2-40B4-BE49-F238E27FC236}">
                <a16:creationId xmlns:a16="http://schemas.microsoft.com/office/drawing/2014/main" id="{0134AC48-3747-624F-A576-1352FEDAA9EC}"/>
              </a:ext>
            </a:extLst>
          </p:cNvPr>
          <p:cNvPicPr>
            <a:picLocks noChangeAspect="1"/>
          </p:cNvPicPr>
          <p:nvPr/>
        </p:nvPicPr>
        <p:blipFill>
          <a:blip r:embed="rId2" cstate="print">
            <a:biLevel thresh="25000"/>
            <a:extLst>
              <a:ext uri="{28A0092B-C50C-407E-A947-70E740481C1C}">
                <a14:useLocalDpi xmlns:a14="http://schemas.microsoft.com/office/drawing/2010/main" val="0"/>
              </a:ext>
            </a:extLst>
          </a:blip>
          <a:stretch>
            <a:fillRect/>
          </a:stretch>
        </p:blipFill>
        <p:spPr>
          <a:xfrm>
            <a:off x="616981" y="1215270"/>
            <a:ext cx="1869863" cy="671404"/>
          </a:xfrm>
          <a:prstGeom prst="rect">
            <a:avLst/>
          </a:prstGeom>
        </p:spPr>
      </p:pic>
      <p:sp>
        <p:nvSpPr>
          <p:cNvPr id="24" name="Title 1">
            <a:extLst>
              <a:ext uri="{FF2B5EF4-FFF2-40B4-BE49-F238E27FC236}">
                <a16:creationId xmlns:a16="http://schemas.microsoft.com/office/drawing/2014/main" id="{DE1253FD-3A83-0744-9A1C-5D5360047C10}"/>
              </a:ext>
            </a:extLst>
          </p:cNvPr>
          <p:cNvSpPr>
            <a:spLocks noGrp="1"/>
          </p:cNvSpPr>
          <p:nvPr>
            <p:ph type="title"/>
          </p:nvPr>
        </p:nvSpPr>
        <p:spPr>
          <a:xfrm>
            <a:off x="701647" y="2456435"/>
            <a:ext cx="8052061" cy="2427800"/>
          </a:xfrm>
        </p:spPr>
        <p:txBody>
          <a:bodyPr>
            <a:normAutofit/>
          </a:bodyPr>
          <a:lstStyle>
            <a:lvl1pPr>
              <a:defRPr sz="7200">
                <a:solidFill>
                  <a:schemeClr val="bg1"/>
                </a:solidFill>
                <a:latin typeface="Futura PT Bold" panose="020B0902020204020203" pitchFamily="34" charset="0"/>
              </a:defRPr>
            </a:lvl1pPr>
          </a:lstStyle>
          <a:p>
            <a:r>
              <a:rPr lang="en-US"/>
              <a:t>Click to edit Master title style</a:t>
            </a:r>
          </a:p>
        </p:txBody>
      </p:sp>
      <p:sp>
        <p:nvSpPr>
          <p:cNvPr id="3" name="Text Placeholder 2">
            <a:extLst>
              <a:ext uri="{FF2B5EF4-FFF2-40B4-BE49-F238E27FC236}">
                <a16:creationId xmlns:a16="http://schemas.microsoft.com/office/drawing/2014/main" id="{AEDC6D98-2DA6-EA4A-8524-20083A7509C9}"/>
              </a:ext>
            </a:extLst>
          </p:cNvPr>
          <p:cNvSpPr>
            <a:spLocks noGrp="1"/>
          </p:cNvSpPr>
          <p:nvPr>
            <p:ph type="body" sz="quarter" idx="10" hasCustomPrompt="1"/>
          </p:nvPr>
        </p:nvSpPr>
        <p:spPr>
          <a:xfrm>
            <a:off x="701677" y="5295070"/>
            <a:ext cx="3725863" cy="347663"/>
          </a:xfrm>
        </p:spPr>
        <p:txBody>
          <a:bodyPr>
            <a:normAutofit/>
          </a:bodyPr>
          <a:lstStyle>
            <a:lvl1pPr>
              <a:defRPr sz="2400">
                <a:ln>
                  <a:noFill/>
                </a:ln>
                <a:solidFill>
                  <a:schemeClr val="bg1"/>
                </a:solidFill>
                <a:latin typeface="Futura PT Medium" panose="020B0602020204020303" pitchFamily="34" charset="0"/>
              </a:defRPr>
            </a:lvl1pPr>
          </a:lstStyle>
          <a:p>
            <a:pPr lvl="0"/>
            <a:r>
              <a:rPr lang="en-US"/>
              <a:t>Subtitle</a:t>
            </a:r>
          </a:p>
        </p:txBody>
      </p:sp>
      <p:sp>
        <p:nvSpPr>
          <p:cNvPr id="10" name="Text Placeholder 2">
            <a:extLst>
              <a:ext uri="{FF2B5EF4-FFF2-40B4-BE49-F238E27FC236}">
                <a16:creationId xmlns:a16="http://schemas.microsoft.com/office/drawing/2014/main" id="{A74EC739-DB15-2D4B-BBAC-E13421A3EBF9}"/>
              </a:ext>
            </a:extLst>
          </p:cNvPr>
          <p:cNvSpPr>
            <a:spLocks noGrp="1"/>
          </p:cNvSpPr>
          <p:nvPr>
            <p:ph type="body" sz="quarter" idx="11" hasCustomPrompt="1"/>
          </p:nvPr>
        </p:nvSpPr>
        <p:spPr>
          <a:xfrm>
            <a:off x="701677" y="5740238"/>
            <a:ext cx="3725863" cy="347663"/>
          </a:xfrm>
        </p:spPr>
        <p:txBody>
          <a:bodyPr>
            <a:normAutofit/>
          </a:bodyPr>
          <a:lstStyle>
            <a:lvl1pPr>
              <a:defRPr sz="2400">
                <a:ln>
                  <a:noFill/>
                </a:ln>
                <a:solidFill>
                  <a:schemeClr val="bg1"/>
                </a:solidFill>
                <a:latin typeface="Futura PT Medium" panose="020B0602020204020303" pitchFamily="34" charset="0"/>
              </a:defRPr>
            </a:lvl1pPr>
          </a:lstStyle>
          <a:p>
            <a:pPr lvl="0"/>
            <a:r>
              <a:rPr lang="en-US"/>
              <a:t>Date</a:t>
            </a:r>
          </a:p>
          <a:p>
            <a:pPr lvl="0"/>
            <a:endParaRPr lang="en-US"/>
          </a:p>
        </p:txBody>
      </p:sp>
    </p:spTree>
    <p:extLst>
      <p:ext uri="{BB962C8B-B14F-4D97-AF65-F5344CB8AC3E}">
        <p14:creationId xmlns:p14="http://schemas.microsoft.com/office/powerpoint/2010/main" val="61858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2_Default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C0B06BD-B8DD-42E5-9FB7-F08ADECA4C01}"/>
              </a:ext>
            </a:extLst>
          </p:cNvPr>
          <p:cNvSpPr/>
          <p:nvPr/>
        </p:nvSpPr>
        <p:spPr>
          <a:xfrm>
            <a:off x="1" y="0"/>
            <a:ext cx="355282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69" name="Title 1">
            <a:extLst>
              <a:ext uri="{FF2B5EF4-FFF2-40B4-BE49-F238E27FC236}">
                <a16:creationId xmlns:a16="http://schemas.microsoft.com/office/drawing/2014/main" id="{9701A796-59E3-4949-A35C-6E4BB7764757}"/>
              </a:ext>
            </a:extLst>
          </p:cNvPr>
          <p:cNvSpPr>
            <a:spLocks noGrp="1"/>
          </p:cNvSpPr>
          <p:nvPr>
            <p:ph type="title"/>
          </p:nvPr>
        </p:nvSpPr>
        <p:spPr>
          <a:xfrm>
            <a:off x="262057" y="2965413"/>
            <a:ext cx="3147895" cy="463587"/>
          </a:xfrm>
        </p:spPr>
        <p:txBody>
          <a:bodyPr wrap="square" anchor="ctr">
            <a:noAutofit/>
          </a:bodyPr>
          <a:lstStyle>
            <a:lvl1pPr algn="l">
              <a:defRPr sz="4400" b="1">
                <a:solidFill>
                  <a:schemeClr val="bg1"/>
                </a:solidFill>
                <a:latin typeface="FUTURA MEDIUM" panose="020B0602020204020303" pitchFamily="34" charset="-79"/>
                <a:cs typeface="FUTURA MEDIUM" panose="020B0602020204020303" pitchFamily="34" charset="-79"/>
              </a:defRPr>
            </a:lvl1pPr>
          </a:lstStyle>
          <a:p>
            <a:r>
              <a:rPr lang="en-US"/>
              <a:t>Click to edit Master title style</a:t>
            </a:r>
          </a:p>
        </p:txBody>
      </p:sp>
      <p:pic>
        <p:nvPicPr>
          <p:cNvPr id="80" name="Picture 79">
            <a:extLst>
              <a:ext uri="{FF2B5EF4-FFF2-40B4-BE49-F238E27FC236}">
                <a16:creationId xmlns:a16="http://schemas.microsoft.com/office/drawing/2014/main" id="{1FED9AF6-9F70-4CFD-98AE-72A0BC0C09D8}"/>
              </a:ext>
            </a:extLst>
          </p:cNvPr>
          <p:cNvPicPr>
            <a:picLocks noChangeAspect="1"/>
          </p:cNvPicPr>
          <p:nvPr/>
        </p:nvPicPr>
        <p:blipFill rotWithShape="1">
          <a:blip r:embed="rId2">
            <a:biLevel thresh="25000"/>
          </a:blip>
          <a:srcRect l="4334" t="9546" r="3294" b="28937"/>
          <a:stretch/>
        </p:blipFill>
        <p:spPr>
          <a:xfrm>
            <a:off x="281106" y="6188365"/>
            <a:ext cx="1432337" cy="472059"/>
          </a:xfrm>
          <a:prstGeom prst="rect">
            <a:avLst/>
          </a:prstGeom>
        </p:spPr>
      </p:pic>
      <p:sp>
        <p:nvSpPr>
          <p:cNvPr id="106" name="Rectangle 105">
            <a:extLst>
              <a:ext uri="{FF2B5EF4-FFF2-40B4-BE49-F238E27FC236}">
                <a16:creationId xmlns:a16="http://schemas.microsoft.com/office/drawing/2014/main" id="{DBA6BBD2-CBA6-4FF9-A508-D93BFECFD067}"/>
              </a:ext>
            </a:extLst>
          </p:cNvPr>
          <p:cNvSpPr/>
          <p:nvPr/>
        </p:nvSpPr>
        <p:spPr>
          <a:xfrm flipV="1">
            <a:off x="11468101" y="6479876"/>
            <a:ext cx="442795" cy="18288"/>
          </a:xfrm>
          <a:prstGeom prst="rect">
            <a:avLst/>
          </a:prstGeom>
          <a:solidFill>
            <a:srgbClr val="00183C"/>
          </a:solidFill>
          <a:ln>
            <a:solidFill>
              <a:srgbClr val="0018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9" name="Slide Number Placeholder 6">
            <a:extLst>
              <a:ext uri="{FF2B5EF4-FFF2-40B4-BE49-F238E27FC236}">
                <a16:creationId xmlns:a16="http://schemas.microsoft.com/office/drawing/2014/main" id="{00F64003-7CEF-4B02-83E8-08AEC7C9E953}"/>
              </a:ext>
            </a:extLst>
          </p:cNvPr>
          <p:cNvSpPr txBox="1">
            <a:spLocks/>
          </p:cNvSpPr>
          <p:nvPr/>
        </p:nvSpPr>
        <p:spPr>
          <a:xfrm>
            <a:off x="11468101" y="6562725"/>
            <a:ext cx="442795" cy="295275"/>
          </a:xfrm>
          <a:prstGeom prst="rect">
            <a:avLst/>
          </a:prstGeom>
        </p:spPr>
        <p:txBody>
          <a:bodyPr wrap="none" lIns="0" tIns="0" rIns="0" bIns="0"/>
          <a:lstStyle>
            <a:defPPr>
              <a:defRPr lang="en-US"/>
            </a:defPPr>
            <a:lvl1pPr marL="0" algn="ctr" defTabSz="914400" rtl="0" eaLnBrk="1" latinLnBrk="0" hangingPunct="1">
              <a:defRPr sz="1400" b="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04F7E95-2AEA-4C90-8528-C659D04F1447}" type="slidenum">
              <a:rPr lang="en-US" sz="1400" smtClean="0"/>
              <a:pPr/>
              <a:t>‹#›</a:t>
            </a:fld>
            <a:endParaRPr lang="en-US" sz="1400"/>
          </a:p>
        </p:txBody>
      </p:sp>
    </p:spTree>
    <p:extLst>
      <p:ext uri="{BB962C8B-B14F-4D97-AF65-F5344CB8AC3E}">
        <p14:creationId xmlns:p14="http://schemas.microsoft.com/office/powerpoint/2010/main" val="3832879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4_Default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C0B06BD-B8DD-42E5-9FB7-F08ADECA4C01}"/>
              </a:ext>
            </a:extLst>
          </p:cNvPr>
          <p:cNvSpPr/>
          <p:nvPr/>
        </p:nvSpPr>
        <p:spPr>
          <a:xfrm>
            <a:off x="1" y="0"/>
            <a:ext cx="3552825" cy="6858000"/>
          </a:xfrm>
          <a:prstGeom prst="rect">
            <a:avLst/>
          </a:prstGeom>
          <a:solidFill>
            <a:srgbClr val="0018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69" name="Title 1">
            <a:extLst>
              <a:ext uri="{FF2B5EF4-FFF2-40B4-BE49-F238E27FC236}">
                <a16:creationId xmlns:a16="http://schemas.microsoft.com/office/drawing/2014/main" id="{9701A796-59E3-4949-A35C-6E4BB7764757}"/>
              </a:ext>
            </a:extLst>
          </p:cNvPr>
          <p:cNvSpPr>
            <a:spLocks noGrp="1"/>
          </p:cNvSpPr>
          <p:nvPr>
            <p:ph type="title"/>
          </p:nvPr>
        </p:nvSpPr>
        <p:spPr>
          <a:xfrm>
            <a:off x="262057" y="2965413"/>
            <a:ext cx="3147895" cy="463587"/>
          </a:xfrm>
        </p:spPr>
        <p:txBody>
          <a:bodyPr wrap="square" anchor="ctr">
            <a:noAutofit/>
          </a:bodyPr>
          <a:lstStyle>
            <a:lvl1pPr algn="l">
              <a:defRPr sz="4400" b="1">
                <a:solidFill>
                  <a:schemeClr val="bg1"/>
                </a:solidFill>
                <a:latin typeface="FUTURA MEDIUM" panose="020B0602020204020303" pitchFamily="34" charset="-79"/>
                <a:cs typeface="FUTURA MEDIUM" panose="020B0602020204020303" pitchFamily="34" charset="-79"/>
              </a:defRPr>
            </a:lvl1pPr>
          </a:lstStyle>
          <a:p>
            <a:r>
              <a:rPr lang="en-US"/>
              <a:t>Click to edit Master title style</a:t>
            </a:r>
          </a:p>
        </p:txBody>
      </p:sp>
      <p:pic>
        <p:nvPicPr>
          <p:cNvPr id="80" name="Picture 79">
            <a:extLst>
              <a:ext uri="{FF2B5EF4-FFF2-40B4-BE49-F238E27FC236}">
                <a16:creationId xmlns:a16="http://schemas.microsoft.com/office/drawing/2014/main" id="{1FED9AF6-9F70-4CFD-98AE-72A0BC0C09D8}"/>
              </a:ext>
            </a:extLst>
          </p:cNvPr>
          <p:cNvPicPr>
            <a:picLocks noChangeAspect="1"/>
          </p:cNvPicPr>
          <p:nvPr/>
        </p:nvPicPr>
        <p:blipFill rotWithShape="1">
          <a:blip r:embed="rId2">
            <a:biLevel thresh="25000"/>
          </a:blip>
          <a:srcRect l="4334" t="9546" r="3294" b="28937"/>
          <a:stretch/>
        </p:blipFill>
        <p:spPr>
          <a:xfrm>
            <a:off x="281106" y="6188365"/>
            <a:ext cx="1432337" cy="472059"/>
          </a:xfrm>
          <a:prstGeom prst="rect">
            <a:avLst/>
          </a:prstGeom>
        </p:spPr>
      </p:pic>
      <p:sp>
        <p:nvSpPr>
          <p:cNvPr id="106" name="Rectangle 105">
            <a:extLst>
              <a:ext uri="{FF2B5EF4-FFF2-40B4-BE49-F238E27FC236}">
                <a16:creationId xmlns:a16="http://schemas.microsoft.com/office/drawing/2014/main" id="{DBA6BBD2-CBA6-4FF9-A508-D93BFECFD067}"/>
              </a:ext>
            </a:extLst>
          </p:cNvPr>
          <p:cNvSpPr/>
          <p:nvPr/>
        </p:nvSpPr>
        <p:spPr>
          <a:xfrm flipV="1">
            <a:off x="11468101" y="6479876"/>
            <a:ext cx="442795" cy="18288"/>
          </a:xfrm>
          <a:prstGeom prst="rect">
            <a:avLst/>
          </a:prstGeom>
          <a:solidFill>
            <a:srgbClr val="00183C"/>
          </a:solidFill>
          <a:ln>
            <a:solidFill>
              <a:srgbClr val="0018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9" name="Slide Number Placeholder 6">
            <a:extLst>
              <a:ext uri="{FF2B5EF4-FFF2-40B4-BE49-F238E27FC236}">
                <a16:creationId xmlns:a16="http://schemas.microsoft.com/office/drawing/2014/main" id="{00F64003-7CEF-4B02-83E8-08AEC7C9E953}"/>
              </a:ext>
            </a:extLst>
          </p:cNvPr>
          <p:cNvSpPr txBox="1">
            <a:spLocks/>
          </p:cNvSpPr>
          <p:nvPr/>
        </p:nvSpPr>
        <p:spPr>
          <a:xfrm>
            <a:off x="11468101" y="6562725"/>
            <a:ext cx="442795" cy="295275"/>
          </a:xfrm>
          <a:prstGeom prst="rect">
            <a:avLst/>
          </a:prstGeom>
        </p:spPr>
        <p:txBody>
          <a:bodyPr wrap="none" lIns="0" tIns="0" rIns="0" bIns="0"/>
          <a:lstStyle>
            <a:defPPr>
              <a:defRPr lang="en-US"/>
            </a:defPPr>
            <a:lvl1pPr marL="0" algn="ctr" defTabSz="914400" rtl="0" eaLnBrk="1" latinLnBrk="0" hangingPunct="1">
              <a:defRPr sz="1400" b="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04F7E95-2AEA-4C90-8528-C659D04F1447}" type="slidenum">
              <a:rPr lang="en-US" sz="1400" smtClean="0"/>
              <a:pPr/>
              <a:t>‹#›</a:t>
            </a:fld>
            <a:endParaRPr lang="en-US" sz="1400"/>
          </a:p>
        </p:txBody>
      </p:sp>
    </p:spTree>
    <p:extLst>
      <p:ext uri="{BB962C8B-B14F-4D97-AF65-F5344CB8AC3E}">
        <p14:creationId xmlns:p14="http://schemas.microsoft.com/office/powerpoint/2010/main" val="24783144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
        <p:nvSpPr>
          <p:cNvPr id="3" name="Title 2"/>
          <p:cNvSpPr>
            <a:spLocks noGrp="1"/>
          </p:cNvSpPr>
          <p:nvPr>
            <p:ph type="title"/>
          </p:nvPr>
        </p:nvSpPr>
        <p:spPr/>
        <p:txBody>
          <a:bodyPr/>
          <a:lstStyle/>
          <a:p>
            <a:r>
              <a:rPr lang="en-US"/>
              <a:t>Click to edit Master title style</a:t>
            </a:r>
          </a:p>
        </p:txBody>
      </p:sp>
      <p:pic>
        <p:nvPicPr>
          <p:cNvPr id="6" name="Picture 5">
            <a:extLst>
              <a:ext uri="{FF2B5EF4-FFF2-40B4-BE49-F238E27FC236}">
                <a16:creationId xmlns:a16="http://schemas.microsoft.com/office/drawing/2014/main" id="{7D5DD806-9FE4-AC4E-B9D4-8913BF0B5902}"/>
              </a:ext>
            </a:extLst>
          </p:cNvPr>
          <p:cNvPicPr>
            <a:picLocks noChangeAspect="1"/>
          </p:cNvPicPr>
          <p:nvPr/>
        </p:nvPicPr>
        <p:blipFill rotWithShape="1">
          <a:blip r:embed="rId2"/>
          <a:srcRect l="4334" t="9546" r="3294" b="28937"/>
          <a:stretch/>
        </p:blipFill>
        <p:spPr>
          <a:xfrm>
            <a:off x="281106" y="6188365"/>
            <a:ext cx="1432337" cy="472059"/>
          </a:xfrm>
          <a:prstGeom prst="rect">
            <a:avLst/>
          </a:prstGeom>
        </p:spPr>
      </p:pic>
      <p:sp>
        <p:nvSpPr>
          <p:cNvPr id="7" name="Rectangle 6">
            <a:extLst>
              <a:ext uri="{FF2B5EF4-FFF2-40B4-BE49-F238E27FC236}">
                <a16:creationId xmlns:a16="http://schemas.microsoft.com/office/drawing/2014/main" id="{21302BA2-6531-7445-A1E5-60ED01D06EAD}"/>
              </a:ext>
            </a:extLst>
          </p:cNvPr>
          <p:cNvSpPr/>
          <p:nvPr/>
        </p:nvSpPr>
        <p:spPr>
          <a:xfrm flipV="1">
            <a:off x="11468101" y="6479876"/>
            <a:ext cx="442795" cy="18288"/>
          </a:xfrm>
          <a:prstGeom prst="rect">
            <a:avLst/>
          </a:prstGeom>
          <a:solidFill>
            <a:srgbClr val="00183C"/>
          </a:solidFill>
          <a:ln>
            <a:solidFill>
              <a:srgbClr val="0018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8" name="Slide Number Placeholder 6">
            <a:extLst>
              <a:ext uri="{FF2B5EF4-FFF2-40B4-BE49-F238E27FC236}">
                <a16:creationId xmlns:a16="http://schemas.microsoft.com/office/drawing/2014/main" id="{81D86ED2-CB0F-0444-B76E-1ADE4FEE8A48}"/>
              </a:ext>
            </a:extLst>
          </p:cNvPr>
          <p:cNvSpPr txBox="1">
            <a:spLocks/>
          </p:cNvSpPr>
          <p:nvPr/>
        </p:nvSpPr>
        <p:spPr>
          <a:xfrm>
            <a:off x="11468101" y="6562725"/>
            <a:ext cx="442795" cy="295275"/>
          </a:xfrm>
          <a:prstGeom prst="rect">
            <a:avLst/>
          </a:prstGeom>
        </p:spPr>
        <p:txBody>
          <a:bodyPr wrap="none" lIns="0" tIns="0" rIns="0" bIns="0"/>
          <a:lstStyle>
            <a:defPPr>
              <a:defRPr lang="en-US"/>
            </a:defPPr>
            <a:lvl1pPr marL="0" algn="ctr" defTabSz="914400" rtl="0" eaLnBrk="1" latinLnBrk="0" hangingPunct="1">
              <a:defRPr sz="1400" b="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04F7E95-2AEA-4C90-8528-C659D04F1447}" type="slidenum">
              <a:rPr lang="en-US" sz="1400" smtClean="0"/>
              <a:pPr/>
              <a:t>‹#›</a:t>
            </a:fld>
            <a:endParaRPr lang="en-US" sz="1400"/>
          </a:p>
        </p:txBody>
      </p:sp>
    </p:spTree>
    <p:extLst>
      <p:ext uri="{BB962C8B-B14F-4D97-AF65-F5344CB8AC3E}">
        <p14:creationId xmlns:p14="http://schemas.microsoft.com/office/powerpoint/2010/main" val="19637556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Right Image with Title">
    <p:spTree>
      <p:nvGrpSpPr>
        <p:cNvPr id="1" name=""/>
        <p:cNvGrpSpPr/>
        <p:nvPr/>
      </p:nvGrpSpPr>
      <p:grpSpPr>
        <a:xfrm>
          <a:off x="0" y="0"/>
          <a:ext cx="0" cy="0"/>
          <a:chOff x="0" y="0"/>
          <a:chExt cx="0" cy="0"/>
        </a:xfrm>
      </p:grpSpPr>
      <p:sp>
        <p:nvSpPr>
          <p:cNvPr id="2" name="Title 1"/>
          <p:cNvSpPr>
            <a:spLocks noGrp="1"/>
          </p:cNvSpPr>
          <p:nvPr>
            <p:ph type="title"/>
          </p:nvPr>
        </p:nvSpPr>
        <p:spPr>
          <a:xfrm>
            <a:off x="304802" y="302684"/>
            <a:ext cx="5490693" cy="984617"/>
          </a:xfrm>
        </p:spPr>
        <p:txBody>
          <a:bodyPr vert="horz" lIns="0" tIns="0" rIns="0" bIns="0" rtlCol="0" anchor="t">
            <a:noAutofit/>
          </a:bodyPr>
          <a:lstStyle>
            <a:lvl1pPr>
              <a:defRPr lang="en-US" dirty="0"/>
            </a:lvl1pPr>
          </a:lstStyle>
          <a:p>
            <a:pPr lvl="0"/>
            <a:r>
              <a:rPr lang="en-US"/>
              <a:t>Click to edit Master title style</a:t>
            </a:r>
          </a:p>
        </p:txBody>
      </p:sp>
      <p:sp>
        <p:nvSpPr>
          <p:cNvPr id="7" name="Picture Placeholder 2"/>
          <p:cNvSpPr>
            <a:spLocks noGrp="1"/>
          </p:cNvSpPr>
          <p:nvPr>
            <p:ph type="pic" sz="quarter" idx="14" hasCustomPrompt="1"/>
          </p:nvPr>
        </p:nvSpPr>
        <p:spPr>
          <a:xfrm>
            <a:off x="6096000" y="-1"/>
            <a:ext cx="6096000" cy="6117167"/>
          </a:xfrm>
        </p:spPr>
        <p:txBody>
          <a:bodyPr vert="horz" lIns="0" tIns="0" rIns="0" bIns="0" rtlCol="0">
            <a:normAutofit/>
          </a:bodyPr>
          <a:lstStyle>
            <a:lvl1pPr marL="383108" indent="-383108">
              <a:buClr>
                <a:schemeClr val="bg1"/>
              </a:buClr>
              <a:buFont typeface="Century Gothic" panose="020B0502020202020204" pitchFamily="34" charset="0"/>
              <a:buChar char=" "/>
              <a:defRPr lang="en-US" baseline="0" dirty="0"/>
            </a:lvl1pPr>
          </a:lstStyle>
          <a:p>
            <a:pPr marL="0" lvl="0" indent="0" algn="ctr">
              <a:buNone/>
            </a:pPr>
            <a:r>
              <a:rPr lang="en-US"/>
              <a:t> </a:t>
            </a:r>
          </a:p>
        </p:txBody>
      </p:sp>
      <p:sp>
        <p:nvSpPr>
          <p:cNvPr id="3" name="Slide Number Placeholder 2"/>
          <p:cNvSpPr>
            <a:spLocks noGrp="1"/>
          </p:cNvSpPr>
          <p:nvPr>
            <p:ph type="sldNum" sz="quarter" idx="15"/>
          </p:nvPr>
        </p:nvSpPr>
        <p:spPr/>
        <p:txBody>
          <a:bodyPr/>
          <a:lstStyle/>
          <a:p>
            <a:fld id="{330EA680-D336-4FF7-8B7A-9848BB0A1C32}" type="slidenum">
              <a:rPr lang="en-US" smtClean="0"/>
              <a:t>‹#›</a:t>
            </a:fld>
            <a:endParaRPr lang="en-US"/>
          </a:p>
        </p:txBody>
      </p:sp>
      <p:pic>
        <p:nvPicPr>
          <p:cNvPr id="5" name="Picture 4">
            <a:extLst>
              <a:ext uri="{FF2B5EF4-FFF2-40B4-BE49-F238E27FC236}">
                <a16:creationId xmlns:a16="http://schemas.microsoft.com/office/drawing/2014/main" id="{D9334249-5A4B-0546-B37E-8B0AF0A47570}"/>
              </a:ext>
            </a:extLst>
          </p:cNvPr>
          <p:cNvPicPr>
            <a:picLocks noChangeAspect="1"/>
          </p:cNvPicPr>
          <p:nvPr/>
        </p:nvPicPr>
        <p:blipFill rotWithShape="1">
          <a:blip r:embed="rId2"/>
          <a:srcRect l="4334" t="9546" r="3294" b="28937"/>
          <a:stretch/>
        </p:blipFill>
        <p:spPr>
          <a:xfrm>
            <a:off x="281106" y="6188365"/>
            <a:ext cx="1432337" cy="472059"/>
          </a:xfrm>
          <a:prstGeom prst="rect">
            <a:avLst/>
          </a:prstGeom>
        </p:spPr>
      </p:pic>
      <p:sp>
        <p:nvSpPr>
          <p:cNvPr id="6" name="Rectangle 5">
            <a:extLst>
              <a:ext uri="{FF2B5EF4-FFF2-40B4-BE49-F238E27FC236}">
                <a16:creationId xmlns:a16="http://schemas.microsoft.com/office/drawing/2014/main" id="{E9C20657-34A2-4F43-AA67-C8AC1346F67D}"/>
              </a:ext>
            </a:extLst>
          </p:cNvPr>
          <p:cNvSpPr/>
          <p:nvPr/>
        </p:nvSpPr>
        <p:spPr>
          <a:xfrm flipV="1">
            <a:off x="11468101" y="6479876"/>
            <a:ext cx="442795" cy="18288"/>
          </a:xfrm>
          <a:prstGeom prst="rect">
            <a:avLst/>
          </a:prstGeom>
          <a:solidFill>
            <a:srgbClr val="00183C"/>
          </a:solidFill>
          <a:ln>
            <a:solidFill>
              <a:srgbClr val="0018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8" name="Slide Number Placeholder 6">
            <a:extLst>
              <a:ext uri="{FF2B5EF4-FFF2-40B4-BE49-F238E27FC236}">
                <a16:creationId xmlns:a16="http://schemas.microsoft.com/office/drawing/2014/main" id="{6BD810FA-186B-6F47-B26B-38202C803911}"/>
              </a:ext>
            </a:extLst>
          </p:cNvPr>
          <p:cNvSpPr txBox="1">
            <a:spLocks/>
          </p:cNvSpPr>
          <p:nvPr/>
        </p:nvSpPr>
        <p:spPr>
          <a:xfrm>
            <a:off x="11468101" y="6562725"/>
            <a:ext cx="442795" cy="295275"/>
          </a:xfrm>
          <a:prstGeom prst="rect">
            <a:avLst/>
          </a:prstGeom>
        </p:spPr>
        <p:txBody>
          <a:bodyPr wrap="none" lIns="0" tIns="0" rIns="0" bIns="0"/>
          <a:lstStyle>
            <a:defPPr>
              <a:defRPr lang="en-US"/>
            </a:defPPr>
            <a:lvl1pPr marL="0" algn="ctr" defTabSz="914400" rtl="0" eaLnBrk="1" latinLnBrk="0" hangingPunct="1">
              <a:defRPr sz="1400" b="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04F7E95-2AEA-4C90-8528-C659D04F1447}" type="slidenum">
              <a:rPr lang="en-US" sz="1400" smtClean="0"/>
              <a:pPr/>
              <a:t>‹#›</a:t>
            </a:fld>
            <a:endParaRPr lang="en-US" sz="1400"/>
          </a:p>
        </p:txBody>
      </p:sp>
    </p:spTree>
    <p:extLst>
      <p:ext uri="{BB962C8B-B14F-4D97-AF65-F5344CB8AC3E}">
        <p14:creationId xmlns:p14="http://schemas.microsoft.com/office/powerpoint/2010/main" val="1020461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A64CD5-E279-E243-BE05-2675F8E10961}"/>
              </a:ext>
            </a:extLst>
          </p:cNvPr>
          <p:cNvSpPr>
            <a:spLocks noGrp="1"/>
          </p:cNvSpPr>
          <p:nvPr>
            <p:ph type="title"/>
          </p:nvPr>
        </p:nvSpPr>
        <p:spPr>
          <a:xfrm>
            <a:off x="831851" y="1709740"/>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5CFF883-5C2C-F940-92D6-9F2722AF85EE}"/>
              </a:ext>
            </a:extLst>
          </p:cNvPr>
          <p:cNvSpPr>
            <a:spLocks noGrp="1"/>
          </p:cNvSpPr>
          <p:nvPr>
            <p:ph type="body" idx="1"/>
          </p:nvPr>
        </p:nvSpPr>
        <p:spPr>
          <a:xfrm>
            <a:off x="831851" y="4589464"/>
            <a:ext cx="10515600" cy="1500187"/>
          </a:xfrm>
          <a:prstGeom prst="rect">
            <a:avLst/>
          </a:prstGeom>
        </p:spPr>
        <p:txBody>
          <a:bodyPr/>
          <a:lstStyle>
            <a:lvl1pPr marL="0" indent="0">
              <a:buNone/>
              <a:defRPr sz="2400">
                <a:solidFill>
                  <a:schemeClr val="tx1">
                    <a:tint val="75000"/>
                  </a:schemeClr>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1073150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Image">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
        <p:nvSpPr>
          <p:cNvPr id="5" name="Picture Placeholder 2"/>
          <p:cNvSpPr>
            <a:spLocks noGrp="1"/>
          </p:cNvSpPr>
          <p:nvPr>
            <p:ph type="pic" sz="quarter" idx="18" hasCustomPrompt="1"/>
          </p:nvPr>
        </p:nvSpPr>
        <p:spPr>
          <a:xfrm>
            <a:off x="0" y="-1"/>
            <a:ext cx="12192000" cy="6117167"/>
          </a:xfrm>
        </p:spPr>
        <p:txBody>
          <a:bodyPr vert="horz" lIns="0" tIns="0" rIns="0" bIns="0" rtlCol="0">
            <a:normAutofit/>
          </a:bodyPr>
          <a:lstStyle>
            <a:lvl1pPr marL="383108" indent="-383108">
              <a:buClr>
                <a:schemeClr val="bg1"/>
              </a:buClr>
              <a:buFont typeface="Century Gothic" panose="020B0502020202020204" pitchFamily="34" charset="0"/>
              <a:buChar char=" "/>
              <a:defRPr lang="en-US" baseline="0" dirty="0"/>
            </a:lvl1pPr>
          </a:lstStyle>
          <a:p>
            <a:pPr marL="0" lvl="0" indent="0" algn="ctr">
              <a:buNone/>
            </a:pPr>
            <a:r>
              <a:rPr lang="en-US"/>
              <a:t> </a:t>
            </a:r>
          </a:p>
        </p:txBody>
      </p:sp>
      <p:pic>
        <p:nvPicPr>
          <p:cNvPr id="7" name="Picture 6">
            <a:extLst>
              <a:ext uri="{FF2B5EF4-FFF2-40B4-BE49-F238E27FC236}">
                <a16:creationId xmlns:a16="http://schemas.microsoft.com/office/drawing/2014/main" id="{EE7DBB88-E4E1-B844-8BEA-9289135A25F7}"/>
              </a:ext>
            </a:extLst>
          </p:cNvPr>
          <p:cNvPicPr>
            <a:picLocks noChangeAspect="1"/>
          </p:cNvPicPr>
          <p:nvPr/>
        </p:nvPicPr>
        <p:blipFill rotWithShape="1">
          <a:blip r:embed="rId2"/>
          <a:srcRect l="4334" t="9546" r="3294" b="28937"/>
          <a:stretch/>
        </p:blipFill>
        <p:spPr>
          <a:xfrm>
            <a:off x="281106" y="6188365"/>
            <a:ext cx="1432337" cy="472059"/>
          </a:xfrm>
          <a:prstGeom prst="rect">
            <a:avLst/>
          </a:prstGeom>
        </p:spPr>
      </p:pic>
      <p:sp>
        <p:nvSpPr>
          <p:cNvPr id="8" name="Rectangle 7">
            <a:extLst>
              <a:ext uri="{FF2B5EF4-FFF2-40B4-BE49-F238E27FC236}">
                <a16:creationId xmlns:a16="http://schemas.microsoft.com/office/drawing/2014/main" id="{53FB9951-1191-CD46-A32C-2BE699512EC3}"/>
              </a:ext>
            </a:extLst>
          </p:cNvPr>
          <p:cNvSpPr/>
          <p:nvPr/>
        </p:nvSpPr>
        <p:spPr>
          <a:xfrm flipV="1">
            <a:off x="11468101" y="6479876"/>
            <a:ext cx="442795" cy="18288"/>
          </a:xfrm>
          <a:prstGeom prst="rect">
            <a:avLst/>
          </a:prstGeom>
          <a:solidFill>
            <a:srgbClr val="00183C"/>
          </a:solidFill>
          <a:ln>
            <a:solidFill>
              <a:srgbClr val="0018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9" name="Slide Number Placeholder 6">
            <a:extLst>
              <a:ext uri="{FF2B5EF4-FFF2-40B4-BE49-F238E27FC236}">
                <a16:creationId xmlns:a16="http://schemas.microsoft.com/office/drawing/2014/main" id="{2D824B13-173A-BE42-9D27-600A2B4EC4D2}"/>
              </a:ext>
            </a:extLst>
          </p:cNvPr>
          <p:cNvSpPr txBox="1">
            <a:spLocks/>
          </p:cNvSpPr>
          <p:nvPr/>
        </p:nvSpPr>
        <p:spPr>
          <a:xfrm>
            <a:off x="11468101" y="6562725"/>
            <a:ext cx="442795" cy="295275"/>
          </a:xfrm>
          <a:prstGeom prst="rect">
            <a:avLst/>
          </a:prstGeom>
        </p:spPr>
        <p:txBody>
          <a:bodyPr wrap="none" lIns="0" tIns="0" rIns="0" bIns="0"/>
          <a:lstStyle>
            <a:defPPr>
              <a:defRPr lang="en-US"/>
            </a:defPPr>
            <a:lvl1pPr marL="0" algn="ctr" defTabSz="914400" rtl="0" eaLnBrk="1" latinLnBrk="0" hangingPunct="1">
              <a:defRPr sz="1400" b="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04F7E95-2AEA-4C90-8528-C659D04F1447}" type="slidenum">
              <a:rPr lang="en-US" sz="1400" smtClean="0"/>
              <a:pPr/>
              <a:t>‹#›</a:t>
            </a:fld>
            <a:endParaRPr lang="en-US" sz="1400"/>
          </a:p>
        </p:txBody>
      </p:sp>
    </p:spTree>
    <p:extLst>
      <p:ext uri="{BB962C8B-B14F-4D97-AF65-F5344CB8AC3E}">
        <p14:creationId xmlns:p14="http://schemas.microsoft.com/office/powerpoint/2010/main" val="2013743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1_Image with Title ">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
        <p:nvSpPr>
          <p:cNvPr id="9" name="Picture Placeholder 2"/>
          <p:cNvSpPr>
            <a:spLocks noGrp="1"/>
          </p:cNvSpPr>
          <p:nvPr>
            <p:ph type="pic" sz="quarter" idx="21" hasCustomPrompt="1"/>
          </p:nvPr>
        </p:nvSpPr>
        <p:spPr>
          <a:xfrm>
            <a:off x="0" y="3058583"/>
            <a:ext cx="6096000" cy="3058584"/>
          </a:xfrm>
        </p:spPr>
        <p:txBody>
          <a:bodyPr vert="horz" lIns="0" tIns="0" rIns="0" bIns="0" rtlCol="0">
            <a:normAutofit/>
          </a:bodyPr>
          <a:lstStyle>
            <a:lvl1pPr marL="383108" indent="-383108">
              <a:buClr>
                <a:schemeClr val="bg1"/>
              </a:buClr>
              <a:buFont typeface="Century Gothic" panose="020B0502020202020204" pitchFamily="34" charset="0"/>
              <a:buChar char=" "/>
              <a:defRPr lang="en-US" baseline="0" dirty="0"/>
            </a:lvl1pPr>
          </a:lstStyle>
          <a:p>
            <a:pPr marL="0" lvl="0" indent="0" algn="ctr">
              <a:buNone/>
            </a:pPr>
            <a:r>
              <a:rPr lang="en-US"/>
              <a:t> </a:t>
            </a:r>
          </a:p>
        </p:txBody>
      </p:sp>
      <p:sp>
        <p:nvSpPr>
          <p:cNvPr id="10" name="Picture Placeholder 2"/>
          <p:cNvSpPr>
            <a:spLocks noGrp="1"/>
          </p:cNvSpPr>
          <p:nvPr>
            <p:ph type="pic" sz="quarter" idx="22" hasCustomPrompt="1"/>
          </p:nvPr>
        </p:nvSpPr>
        <p:spPr>
          <a:xfrm>
            <a:off x="6096000" y="-1"/>
            <a:ext cx="6096000" cy="3058583"/>
          </a:xfrm>
        </p:spPr>
        <p:txBody>
          <a:bodyPr vert="horz" lIns="0" tIns="0" rIns="0" bIns="0" rtlCol="0">
            <a:normAutofit/>
          </a:bodyPr>
          <a:lstStyle>
            <a:lvl1pPr marL="383108" indent="-383108">
              <a:buClr>
                <a:schemeClr val="bg1"/>
              </a:buClr>
              <a:buFont typeface="Century Gothic" panose="020B0502020202020204" pitchFamily="34" charset="0"/>
              <a:buChar char=" "/>
              <a:defRPr lang="en-US" baseline="0" dirty="0"/>
            </a:lvl1pPr>
          </a:lstStyle>
          <a:p>
            <a:pPr marL="0" lvl="0" indent="0" algn="ctr">
              <a:buNone/>
            </a:pPr>
            <a:r>
              <a:rPr lang="en-US"/>
              <a:t> </a:t>
            </a:r>
          </a:p>
        </p:txBody>
      </p:sp>
      <p:sp>
        <p:nvSpPr>
          <p:cNvPr id="11" name="Picture Placeholder 2"/>
          <p:cNvSpPr>
            <a:spLocks noGrp="1"/>
          </p:cNvSpPr>
          <p:nvPr>
            <p:ph type="pic" sz="quarter" idx="23" hasCustomPrompt="1"/>
          </p:nvPr>
        </p:nvSpPr>
        <p:spPr>
          <a:xfrm>
            <a:off x="6096000" y="3058583"/>
            <a:ext cx="6096000" cy="3058584"/>
          </a:xfrm>
        </p:spPr>
        <p:txBody>
          <a:bodyPr vert="horz" lIns="0" tIns="0" rIns="0" bIns="0" rtlCol="0">
            <a:normAutofit/>
          </a:bodyPr>
          <a:lstStyle>
            <a:lvl1pPr marL="383108" indent="-383108">
              <a:buClr>
                <a:schemeClr val="bg1"/>
              </a:buClr>
              <a:buFont typeface="Century Gothic" panose="020B0502020202020204" pitchFamily="34" charset="0"/>
              <a:buChar char=" "/>
              <a:defRPr lang="en-US" baseline="0" dirty="0"/>
            </a:lvl1pPr>
          </a:lstStyle>
          <a:p>
            <a:pPr marL="0" lvl="0" indent="0" algn="ctr">
              <a:buNone/>
            </a:pPr>
            <a:r>
              <a:rPr lang="en-US"/>
              <a:t> </a:t>
            </a:r>
          </a:p>
        </p:txBody>
      </p:sp>
      <p:sp>
        <p:nvSpPr>
          <p:cNvPr id="12" name="Picture Placeholder 2"/>
          <p:cNvSpPr>
            <a:spLocks noGrp="1"/>
          </p:cNvSpPr>
          <p:nvPr>
            <p:ph type="pic" sz="quarter" idx="24" hasCustomPrompt="1"/>
          </p:nvPr>
        </p:nvSpPr>
        <p:spPr>
          <a:xfrm>
            <a:off x="0" y="0"/>
            <a:ext cx="6096000" cy="3058584"/>
          </a:xfrm>
        </p:spPr>
        <p:txBody>
          <a:bodyPr vert="horz" lIns="0" tIns="0" rIns="0" bIns="0" rtlCol="0">
            <a:normAutofit/>
          </a:bodyPr>
          <a:lstStyle>
            <a:lvl1pPr marL="383108" indent="-383108">
              <a:buClr>
                <a:schemeClr val="bg1"/>
              </a:buClr>
              <a:buFont typeface="Century Gothic" panose="020B0502020202020204" pitchFamily="34" charset="0"/>
              <a:buChar char=" "/>
              <a:defRPr lang="en-US" baseline="0" dirty="0"/>
            </a:lvl1pPr>
          </a:lstStyle>
          <a:p>
            <a:pPr marL="0" lvl="0" indent="0" algn="ctr">
              <a:buNone/>
            </a:pPr>
            <a:r>
              <a:rPr lang="en-US"/>
              <a:t> </a:t>
            </a:r>
          </a:p>
        </p:txBody>
      </p:sp>
      <p:pic>
        <p:nvPicPr>
          <p:cNvPr id="8" name="Picture 7">
            <a:extLst>
              <a:ext uri="{FF2B5EF4-FFF2-40B4-BE49-F238E27FC236}">
                <a16:creationId xmlns:a16="http://schemas.microsoft.com/office/drawing/2014/main" id="{C72E11C0-58CD-6744-BDBC-058702283FBB}"/>
              </a:ext>
            </a:extLst>
          </p:cNvPr>
          <p:cNvPicPr>
            <a:picLocks noChangeAspect="1"/>
          </p:cNvPicPr>
          <p:nvPr/>
        </p:nvPicPr>
        <p:blipFill rotWithShape="1">
          <a:blip r:embed="rId2"/>
          <a:srcRect l="4334" t="9546" r="3294" b="28937"/>
          <a:stretch/>
        </p:blipFill>
        <p:spPr>
          <a:xfrm>
            <a:off x="281106" y="6188365"/>
            <a:ext cx="1432337" cy="472059"/>
          </a:xfrm>
          <a:prstGeom prst="rect">
            <a:avLst/>
          </a:prstGeom>
        </p:spPr>
      </p:pic>
      <p:sp>
        <p:nvSpPr>
          <p:cNvPr id="13" name="Rectangle 12">
            <a:extLst>
              <a:ext uri="{FF2B5EF4-FFF2-40B4-BE49-F238E27FC236}">
                <a16:creationId xmlns:a16="http://schemas.microsoft.com/office/drawing/2014/main" id="{555C0707-D2D4-D74A-BBD8-A3F7243CFBE3}"/>
              </a:ext>
            </a:extLst>
          </p:cNvPr>
          <p:cNvSpPr/>
          <p:nvPr/>
        </p:nvSpPr>
        <p:spPr>
          <a:xfrm flipV="1">
            <a:off x="11468101" y="6479876"/>
            <a:ext cx="442795" cy="18288"/>
          </a:xfrm>
          <a:prstGeom prst="rect">
            <a:avLst/>
          </a:prstGeom>
          <a:solidFill>
            <a:srgbClr val="00183C"/>
          </a:solidFill>
          <a:ln>
            <a:solidFill>
              <a:srgbClr val="0018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4" name="Slide Number Placeholder 6">
            <a:extLst>
              <a:ext uri="{FF2B5EF4-FFF2-40B4-BE49-F238E27FC236}">
                <a16:creationId xmlns:a16="http://schemas.microsoft.com/office/drawing/2014/main" id="{A4D421CA-83F7-A345-808E-33157A5B68B6}"/>
              </a:ext>
            </a:extLst>
          </p:cNvPr>
          <p:cNvSpPr txBox="1">
            <a:spLocks/>
          </p:cNvSpPr>
          <p:nvPr/>
        </p:nvSpPr>
        <p:spPr>
          <a:xfrm>
            <a:off x="11468101" y="6562725"/>
            <a:ext cx="442795" cy="295275"/>
          </a:xfrm>
          <a:prstGeom prst="rect">
            <a:avLst/>
          </a:prstGeom>
        </p:spPr>
        <p:txBody>
          <a:bodyPr wrap="none" lIns="0" tIns="0" rIns="0" bIns="0"/>
          <a:lstStyle>
            <a:defPPr>
              <a:defRPr lang="en-US"/>
            </a:defPPr>
            <a:lvl1pPr marL="0" algn="ctr" defTabSz="914400" rtl="0" eaLnBrk="1" latinLnBrk="0" hangingPunct="1">
              <a:defRPr sz="1400" b="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04F7E95-2AEA-4C90-8528-C659D04F1447}" type="slidenum">
              <a:rPr lang="en-US" sz="1400" smtClean="0"/>
              <a:pPr/>
              <a:t>‹#›</a:t>
            </a:fld>
            <a:endParaRPr lang="en-US" sz="1400"/>
          </a:p>
        </p:txBody>
      </p:sp>
    </p:spTree>
    <p:extLst>
      <p:ext uri="{BB962C8B-B14F-4D97-AF65-F5344CB8AC3E}">
        <p14:creationId xmlns:p14="http://schemas.microsoft.com/office/powerpoint/2010/main" val="19998264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3 Images with Captions ">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
        <p:nvSpPr>
          <p:cNvPr id="3" name="Picture Placeholder 2"/>
          <p:cNvSpPr>
            <a:spLocks noGrp="1"/>
          </p:cNvSpPr>
          <p:nvPr>
            <p:ph type="pic" sz="quarter" idx="13" hasCustomPrompt="1"/>
          </p:nvPr>
        </p:nvSpPr>
        <p:spPr>
          <a:xfrm>
            <a:off x="0" y="-1"/>
            <a:ext cx="4064000" cy="6117168"/>
          </a:xfrm>
        </p:spPr>
        <p:txBody>
          <a:bodyPr vert="horz" lIns="0" tIns="1371600" rIns="0" bIns="1371600" rtlCol="0" anchor="t">
            <a:normAutofit/>
          </a:bodyPr>
          <a:lstStyle>
            <a:lvl1pPr marL="383108" indent="-383108" algn="ctr">
              <a:buClr>
                <a:schemeClr val="bg1"/>
              </a:buClr>
              <a:buFont typeface="Century Gothic" panose="020B0502020202020204" pitchFamily="34" charset="0"/>
              <a:buChar char=" "/>
              <a:defRPr lang="en-US" dirty="0"/>
            </a:lvl1pPr>
          </a:lstStyle>
          <a:p>
            <a:pPr marL="0" lvl="0" indent="0" algn="ctr">
              <a:buNone/>
            </a:pPr>
            <a:r>
              <a:rPr lang="en-US"/>
              <a:t> </a:t>
            </a:r>
          </a:p>
        </p:txBody>
      </p:sp>
      <p:sp>
        <p:nvSpPr>
          <p:cNvPr id="11" name="Picture Placeholder 2"/>
          <p:cNvSpPr>
            <a:spLocks noGrp="1"/>
          </p:cNvSpPr>
          <p:nvPr>
            <p:ph type="pic" sz="quarter" idx="14" hasCustomPrompt="1"/>
          </p:nvPr>
        </p:nvSpPr>
        <p:spPr>
          <a:xfrm>
            <a:off x="4064000" y="-1"/>
            <a:ext cx="4064000" cy="6117168"/>
          </a:xfrm>
        </p:spPr>
        <p:txBody>
          <a:bodyPr vert="horz" lIns="0" tIns="1371600" rIns="0" bIns="1371600" rtlCol="0">
            <a:normAutofit/>
          </a:bodyPr>
          <a:lstStyle>
            <a:lvl1pPr marL="383108" indent="-383108" algn="ctr">
              <a:buClr>
                <a:schemeClr val="bg1"/>
              </a:buClr>
              <a:buFont typeface="Century Gothic" panose="020B0502020202020204" pitchFamily="34" charset="0"/>
              <a:buChar char=" "/>
              <a:defRPr lang="en-US" dirty="0"/>
            </a:lvl1pPr>
          </a:lstStyle>
          <a:p>
            <a:pPr marL="0" lvl="0" indent="0" algn="ctr">
              <a:buNone/>
            </a:pPr>
            <a:r>
              <a:rPr lang="en-US"/>
              <a:t> </a:t>
            </a:r>
          </a:p>
        </p:txBody>
      </p:sp>
      <p:sp>
        <p:nvSpPr>
          <p:cNvPr id="12" name="Picture Placeholder 2"/>
          <p:cNvSpPr>
            <a:spLocks noGrp="1"/>
          </p:cNvSpPr>
          <p:nvPr>
            <p:ph type="pic" sz="quarter" idx="15" hasCustomPrompt="1"/>
          </p:nvPr>
        </p:nvSpPr>
        <p:spPr>
          <a:xfrm>
            <a:off x="8128000" y="-1"/>
            <a:ext cx="4064000" cy="6117168"/>
          </a:xfrm>
        </p:spPr>
        <p:txBody>
          <a:bodyPr vert="horz" lIns="0" tIns="1371600" rIns="0" bIns="1371600" rtlCol="0">
            <a:normAutofit/>
          </a:bodyPr>
          <a:lstStyle>
            <a:lvl1pPr marL="383108" indent="-383108" algn="ctr">
              <a:buClr>
                <a:schemeClr val="bg1"/>
              </a:buClr>
              <a:buFont typeface="Century Gothic" panose="020B0502020202020204" pitchFamily="34" charset="0"/>
              <a:buChar char=" "/>
              <a:defRPr lang="en-US" dirty="0"/>
            </a:lvl1pPr>
          </a:lstStyle>
          <a:p>
            <a:pPr marL="0" lvl="0" indent="0" algn="ctr">
              <a:buNone/>
            </a:pPr>
            <a:r>
              <a:rPr lang="en-US"/>
              <a:t> </a:t>
            </a:r>
          </a:p>
        </p:txBody>
      </p:sp>
      <p:pic>
        <p:nvPicPr>
          <p:cNvPr id="8" name="Picture 7">
            <a:extLst>
              <a:ext uri="{FF2B5EF4-FFF2-40B4-BE49-F238E27FC236}">
                <a16:creationId xmlns:a16="http://schemas.microsoft.com/office/drawing/2014/main" id="{65A47B36-4F3B-8941-B986-04E4191A7349}"/>
              </a:ext>
            </a:extLst>
          </p:cNvPr>
          <p:cNvPicPr>
            <a:picLocks noChangeAspect="1"/>
          </p:cNvPicPr>
          <p:nvPr/>
        </p:nvPicPr>
        <p:blipFill rotWithShape="1">
          <a:blip r:embed="rId2"/>
          <a:srcRect l="4334" t="9546" r="3294" b="28937"/>
          <a:stretch/>
        </p:blipFill>
        <p:spPr>
          <a:xfrm>
            <a:off x="281106" y="6188365"/>
            <a:ext cx="1432337" cy="472059"/>
          </a:xfrm>
          <a:prstGeom prst="rect">
            <a:avLst/>
          </a:prstGeom>
        </p:spPr>
      </p:pic>
      <p:sp>
        <p:nvSpPr>
          <p:cNvPr id="9" name="Rectangle 8">
            <a:extLst>
              <a:ext uri="{FF2B5EF4-FFF2-40B4-BE49-F238E27FC236}">
                <a16:creationId xmlns:a16="http://schemas.microsoft.com/office/drawing/2014/main" id="{EF4736B2-ACE2-0D4A-AC31-39B9943C55EB}"/>
              </a:ext>
            </a:extLst>
          </p:cNvPr>
          <p:cNvSpPr/>
          <p:nvPr/>
        </p:nvSpPr>
        <p:spPr>
          <a:xfrm flipV="1">
            <a:off x="11468101" y="6479876"/>
            <a:ext cx="442795" cy="18288"/>
          </a:xfrm>
          <a:prstGeom prst="rect">
            <a:avLst/>
          </a:prstGeom>
          <a:solidFill>
            <a:srgbClr val="00183C"/>
          </a:solidFill>
          <a:ln>
            <a:solidFill>
              <a:srgbClr val="0018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 name="Slide Number Placeholder 6">
            <a:extLst>
              <a:ext uri="{FF2B5EF4-FFF2-40B4-BE49-F238E27FC236}">
                <a16:creationId xmlns:a16="http://schemas.microsoft.com/office/drawing/2014/main" id="{F05FFF5A-B44B-534A-A827-3E6E6F047075}"/>
              </a:ext>
            </a:extLst>
          </p:cNvPr>
          <p:cNvSpPr txBox="1">
            <a:spLocks/>
          </p:cNvSpPr>
          <p:nvPr/>
        </p:nvSpPr>
        <p:spPr>
          <a:xfrm>
            <a:off x="11468101" y="6562725"/>
            <a:ext cx="442795" cy="295275"/>
          </a:xfrm>
          <a:prstGeom prst="rect">
            <a:avLst/>
          </a:prstGeom>
        </p:spPr>
        <p:txBody>
          <a:bodyPr wrap="none" lIns="0" tIns="0" rIns="0" bIns="0"/>
          <a:lstStyle>
            <a:defPPr>
              <a:defRPr lang="en-US"/>
            </a:defPPr>
            <a:lvl1pPr marL="0" algn="ctr" defTabSz="914400" rtl="0" eaLnBrk="1" latinLnBrk="0" hangingPunct="1">
              <a:defRPr sz="1400" b="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04F7E95-2AEA-4C90-8528-C659D04F1447}" type="slidenum">
              <a:rPr lang="en-US" sz="1400" smtClean="0"/>
              <a:pPr/>
              <a:t>‹#›</a:t>
            </a:fld>
            <a:endParaRPr lang="en-US" sz="1400"/>
          </a:p>
        </p:txBody>
      </p:sp>
    </p:spTree>
    <p:extLst>
      <p:ext uri="{BB962C8B-B14F-4D97-AF65-F5344CB8AC3E}">
        <p14:creationId xmlns:p14="http://schemas.microsoft.com/office/powerpoint/2010/main" val="2323374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2 Content Boxes">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1600200"/>
            <a:ext cx="5613400" cy="42015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
        <p:nvSpPr>
          <p:cNvPr id="5" name="Content Placeholder 2"/>
          <p:cNvSpPr>
            <a:spLocks noGrp="1"/>
          </p:cNvSpPr>
          <p:nvPr>
            <p:ph idx="13"/>
          </p:nvPr>
        </p:nvSpPr>
        <p:spPr>
          <a:xfrm>
            <a:off x="6273800" y="1600200"/>
            <a:ext cx="5613400" cy="42015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3"/>
          <p:cNvSpPr>
            <a:spLocks noGrp="1"/>
          </p:cNvSpPr>
          <p:nvPr>
            <p:ph type="title"/>
          </p:nvPr>
        </p:nvSpPr>
        <p:spPr/>
        <p:txBody>
          <a:bodyPr/>
          <a:lstStyle/>
          <a:p>
            <a:r>
              <a:rPr lang="en-US"/>
              <a:t>Click to edit Master title style</a:t>
            </a:r>
          </a:p>
        </p:txBody>
      </p:sp>
      <p:pic>
        <p:nvPicPr>
          <p:cNvPr id="7" name="Picture 6">
            <a:extLst>
              <a:ext uri="{FF2B5EF4-FFF2-40B4-BE49-F238E27FC236}">
                <a16:creationId xmlns:a16="http://schemas.microsoft.com/office/drawing/2014/main" id="{87151349-52E3-0948-BA53-1DB65816B994}"/>
              </a:ext>
            </a:extLst>
          </p:cNvPr>
          <p:cNvPicPr>
            <a:picLocks noChangeAspect="1"/>
          </p:cNvPicPr>
          <p:nvPr/>
        </p:nvPicPr>
        <p:blipFill rotWithShape="1">
          <a:blip r:embed="rId2"/>
          <a:srcRect l="4334" t="9546" r="3294" b="28937"/>
          <a:stretch/>
        </p:blipFill>
        <p:spPr>
          <a:xfrm>
            <a:off x="281106" y="6188365"/>
            <a:ext cx="1432337" cy="472059"/>
          </a:xfrm>
          <a:prstGeom prst="rect">
            <a:avLst/>
          </a:prstGeom>
        </p:spPr>
      </p:pic>
      <p:sp>
        <p:nvSpPr>
          <p:cNvPr id="8" name="Rectangle 7">
            <a:extLst>
              <a:ext uri="{FF2B5EF4-FFF2-40B4-BE49-F238E27FC236}">
                <a16:creationId xmlns:a16="http://schemas.microsoft.com/office/drawing/2014/main" id="{EB904614-6E23-F647-A38B-3B697A471D4F}"/>
              </a:ext>
            </a:extLst>
          </p:cNvPr>
          <p:cNvSpPr/>
          <p:nvPr/>
        </p:nvSpPr>
        <p:spPr>
          <a:xfrm flipV="1">
            <a:off x="11468101" y="6479876"/>
            <a:ext cx="442795" cy="18288"/>
          </a:xfrm>
          <a:prstGeom prst="rect">
            <a:avLst/>
          </a:prstGeom>
          <a:solidFill>
            <a:srgbClr val="00183C"/>
          </a:solidFill>
          <a:ln>
            <a:solidFill>
              <a:srgbClr val="0018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9" name="Slide Number Placeholder 6">
            <a:extLst>
              <a:ext uri="{FF2B5EF4-FFF2-40B4-BE49-F238E27FC236}">
                <a16:creationId xmlns:a16="http://schemas.microsoft.com/office/drawing/2014/main" id="{78899E9D-4501-6D46-A934-5262FEC99586}"/>
              </a:ext>
            </a:extLst>
          </p:cNvPr>
          <p:cNvSpPr txBox="1">
            <a:spLocks/>
          </p:cNvSpPr>
          <p:nvPr/>
        </p:nvSpPr>
        <p:spPr>
          <a:xfrm>
            <a:off x="11468101" y="6562725"/>
            <a:ext cx="442795" cy="295275"/>
          </a:xfrm>
          <a:prstGeom prst="rect">
            <a:avLst/>
          </a:prstGeom>
        </p:spPr>
        <p:txBody>
          <a:bodyPr wrap="none" lIns="0" tIns="0" rIns="0" bIns="0"/>
          <a:lstStyle>
            <a:defPPr>
              <a:defRPr lang="en-US"/>
            </a:defPPr>
            <a:lvl1pPr marL="0" algn="ctr" defTabSz="914400" rtl="0" eaLnBrk="1" latinLnBrk="0" hangingPunct="1">
              <a:defRPr sz="1400" b="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04F7E95-2AEA-4C90-8528-C659D04F1447}" type="slidenum">
              <a:rPr lang="en-US" sz="1400" smtClean="0"/>
              <a:pPr/>
              <a:t>‹#›</a:t>
            </a:fld>
            <a:endParaRPr lang="en-US" sz="1400"/>
          </a:p>
        </p:txBody>
      </p:sp>
    </p:spTree>
    <p:extLst>
      <p:ext uri="{BB962C8B-B14F-4D97-AF65-F5344CB8AC3E}">
        <p14:creationId xmlns:p14="http://schemas.microsoft.com/office/powerpoint/2010/main" val="3772126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Content with Right Image">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1600200"/>
            <a:ext cx="6434667" cy="42015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
        <p:nvSpPr>
          <p:cNvPr id="7" name="Picture Placeholder 2"/>
          <p:cNvSpPr>
            <a:spLocks noGrp="1"/>
          </p:cNvSpPr>
          <p:nvPr>
            <p:ph type="pic" sz="quarter" idx="14" hasCustomPrompt="1"/>
          </p:nvPr>
        </p:nvSpPr>
        <p:spPr>
          <a:xfrm>
            <a:off x="7226299" y="-1"/>
            <a:ext cx="4965700" cy="6117167"/>
          </a:xfrm>
        </p:spPr>
        <p:txBody>
          <a:bodyPr vert="horz" lIns="0" tIns="0" rIns="0" bIns="0" rtlCol="0">
            <a:normAutofit/>
          </a:bodyPr>
          <a:lstStyle>
            <a:lvl1pPr marL="383108" indent="-383108">
              <a:buClr>
                <a:schemeClr val="bg1"/>
              </a:buClr>
              <a:buFont typeface="Century Gothic" panose="020B0502020202020204" pitchFamily="34" charset="0"/>
              <a:buChar char=" "/>
              <a:defRPr lang="en-US" baseline="0" dirty="0"/>
            </a:lvl1pPr>
          </a:lstStyle>
          <a:p>
            <a:pPr marL="0" lvl="0" indent="0" algn="ctr">
              <a:buNone/>
            </a:pPr>
            <a:r>
              <a:rPr lang="en-US"/>
              <a:t> </a:t>
            </a:r>
          </a:p>
        </p:txBody>
      </p:sp>
      <p:sp>
        <p:nvSpPr>
          <p:cNvPr id="4" name="Title 3"/>
          <p:cNvSpPr>
            <a:spLocks noGrp="1"/>
          </p:cNvSpPr>
          <p:nvPr>
            <p:ph type="title"/>
          </p:nvPr>
        </p:nvSpPr>
        <p:spPr>
          <a:xfrm>
            <a:off x="304801" y="311151"/>
            <a:ext cx="6453809" cy="976149"/>
          </a:xfrm>
        </p:spPr>
        <p:txBody>
          <a:bodyPr/>
          <a:lstStyle/>
          <a:p>
            <a:r>
              <a:rPr lang="en-US"/>
              <a:t>Click to edit Master title style</a:t>
            </a:r>
          </a:p>
        </p:txBody>
      </p:sp>
      <p:pic>
        <p:nvPicPr>
          <p:cNvPr id="8" name="Picture 7">
            <a:extLst>
              <a:ext uri="{FF2B5EF4-FFF2-40B4-BE49-F238E27FC236}">
                <a16:creationId xmlns:a16="http://schemas.microsoft.com/office/drawing/2014/main" id="{7D50B5C3-5D1E-394F-8A27-BC4812E46F62}"/>
              </a:ext>
            </a:extLst>
          </p:cNvPr>
          <p:cNvPicPr>
            <a:picLocks noChangeAspect="1"/>
          </p:cNvPicPr>
          <p:nvPr/>
        </p:nvPicPr>
        <p:blipFill rotWithShape="1">
          <a:blip r:embed="rId2"/>
          <a:srcRect l="4334" t="9546" r="3294" b="28937"/>
          <a:stretch/>
        </p:blipFill>
        <p:spPr>
          <a:xfrm>
            <a:off x="281106" y="6188365"/>
            <a:ext cx="1432337" cy="472059"/>
          </a:xfrm>
          <a:prstGeom prst="rect">
            <a:avLst/>
          </a:prstGeom>
        </p:spPr>
      </p:pic>
      <p:sp>
        <p:nvSpPr>
          <p:cNvPr id="9" name="Rectangle 8">
            <a:extLst>
              <a:ext uri="{FF2B5EF4-FFF2-40B4-BE49-F238E27FC236}">
                <a16:creationId xmlns:a16="http://schemas.microsoft.com/office/drawing/2014/main" id="{E9B1BC26-BA6E-5349-84EC-71E7F4BBFDFE}"/>
              </a:ext>
            </a:extLst>
          </p:cNvPr>
          <p:cNvSpPr/>
          <p:nvPr/>
        </p:nvSpPr>
        <p:spPr>
          <a:xfrm flipV="1">
            <a:off x="11468101" y="6479876"/>
            <a:ext cx="442795" cy="18288"/>
          </a:xfrm>
          <a:prstGeom prst="rect">
            <a:avLst/>
          </a:prstGeom>
          <a:solidFill>
            <a:srgbClr val="00183C"/>
          </a:solidFill>
          <a:ln>
            <a:solidFill>
              <a:srgbClr val="0018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 name="Slide Number Placeholder 6">
            <a:extLst>
              <a:ext uri="{FF2B5EF4-FFF2-40B4-BE49-F238E27FC236}">
                <a16:creationId xmlns:a16="http://schemas.microsoft.com/office/drawing/2014/main" id="{B51FE9A9-8329-B74D-879B-901673E487C2}"/>
              </a:ext>
            </a:extLst>
          </p:cNvPr>
          <p:cNvSpPr txBox="1">
            <a:spLocks/>
          </p:cNvSpPr>
          <p:nvPr/>
        </p:nvSpPr>
        <p:spPr>
          <a:xfrm>
            <a:off x="11468101" y="6562725"/>
            <a:ext cx="442795" cy="295275"/>
          </a:xfrm>
          <a:prstGeom prst="rect">
            <a:avLst/>
          </a:prstGeom>
        </p:spPr>
        <p:txBody>
          <a:bodyPr wrap="none" lIns="0" tIns="0" rIns="0" bIns="0"/>
          <a:lstStyle>
            <a:defPPr>
              <a:defRPr lang="en-US"/>
            </a:defPPr>
            <a:lvl1pPr marL="0" algn="ctr" defTabSz="914400" rtl="0" eaLnBrk="1" latinLnBrk="0" hangingPunct="1">
              <a:defRPr sz="1400" b="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04F7E95-2AEA-4C90-8528-C659D04F1447}" type="slidenum">
              <a:rPr lang="en-US" sz="1400" smtClean="0"/>
              <a:pPr/>
              <a:t>‹#›</a:t>
            </a:fld>
            <a:endParaRPr lang="en-US" sz="1400"/>
          </a:p>
        </p:txBody>
      </p:sp>
    </p:spTree>
    <p:extLst>
      <p:ext uri="{BB962C8B-B14F-4D97-AF65-F5344CB8AC3E}">
        <p14:creationId xmlns:p14="http://schemas.microsoft.com/office/powerpoint/2010/main" val="2903703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Main Title Slide - 2">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3D265605-E9B3-4932-B0FC-C8CFA6EE86E2}"/>
              </a:ext>
            </a:extLst>
          </p:cNvPr>
          <p:cNvSpPr/>
          <p:nvPr/>
        </p:nvSpPr>
        <p:spPr>
          <a:xfrm>
            <a:off x="0" y="0"/>
            <a:ext cx="12192000"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9" name="Freeform: Shape 18">
            <a:extLst>
              <a:ext uri="{FF2B5EF4-FFF2-40B4-BE49-F238E27FC236}">
                <a16:creationId xmlns:a16="http://schemas.microsoft.com/office/drawing/2014/main" id="{C371E384-81EA-46CC-A6C2-1607448943B0}"/>
              </a:ext>
            </a:extLst>
          </p:cNvPr>
          <p:cNvSpPr/>
          <p:nvPr/>
        </p:nvSpPr>
        <p:spPr>
          <a:xfrm>
            <a:off x="0" y="749301"/>
            <a:ext cx="11303000" cy="6108700"/>
          </a:xfrm>
          <a:custGeom>
            <a:avLst/>
            <a:gdLst>
              <a:gd name="connsiteX0" fmla="*/ 0 w 11303000"/>
              <a:gd name="connsiteY0" fmla="*/ 0 h 6108700"/>
              <a:gd name="connsiteX1" fmla="*/ 9613866 w 11303000"/>
              <a:gd name="connsiteY1" fmla="*/ 0 h 6108700"/>
              <a:gd name="connsiteX2" fmla="*/ 11303000 w 11303000"/>
              <a:gd name="connsiteY2" fmla="*/ 1689134 h 6108700"/>
              <a:gd name="connsiteX3" fmla="*/ 11303000 w 11303000"/>
              <a:gd name="connsiteY3" fmla="*/ 6108700 h 6108700"/>
              <a:gd name="connsiteX4" fmla="*/ 0 w 11303000"/>
              <a:gd name="connsiteY4" fmla="*/ 6108700 h 6108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3000" h="6108700">
                <a:moveTo>
                  <a:pt x="0" y="0"/>
                </a:moveTo>
                <a:lnTo>
                  <a:pt x="9613866" y="0"/>
                </a:lnTo>
                <a:cubicBezTo>
                  <a:pt x="10546749" y="0"/>
                  <a:pt x="11303000" y="756251"/>
                  <a:pt x="11303000" y="1689134"/>
                </a:cubicBezTo>
                <a:lnTo>
                  <a:pt x="11303000" y="6108700"/>
                </a:lnTo>
                <a:lnTo>
                  <a:pt x="0" y="61087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800"/>
          </a:p>
        </p:txBody>
      </p:sp>
      <p:pic>
        <p:nvPicPr>
          <p:cNvPr id="12" name="Picture 11" descr="A picture containing text, device, gauge, meter&#10;&#10;Description automatically generated">
            <a:extLst>
              <a:ext uri="{FF2B5EF4-FFF2-40B4-BE49-F238E27FC236}">
                <a16:creationId xmlns:a16="http://schemas.microsoft.com/office/drawing/2014/main" id="{0134AC48-3747-624F-A576-1352FEDAA9EC}"/>
              </a:ext>
            </a:extLst>
          </p:cNvPr>
          <p:cNvPicPr>
            <a:picLocks noChangeAspect="1"/>
          </p:cNvPicPr>
          <p:nvPr/>
        </p:nvPicPr>
        <p:blipFill>
          <a:blip r:embed="rId2" cstate="print">
            <a:biLevel thresh="25000"/>
            <a:extLst>
              <a:ext uri="{28A0092B-C50C-407E-A947-70E740481C1C}">
                <a14:useLocalDpi xmlns:a14="http://schemas.microsoft.com/office/drawing/2010/main" val="0"/>
              </a:ext>
            </a:extLst>
          </a:blip>
          <a:stretch>
            <a:fillRect/>
          </a:stretch>
        </p:blipFill>
        <p:spPr>
          <a:xfrm>
            <a:off x="616981" y="1215270"/>
            <a:ext cx="1869863" cy="671404"/>
          </a:xfrm>
          <a:prstGeom prst="rect">
            <a:avLst/>
          </a:prstGeom>
        </p:spPr>
      </p:pic>
      <p:sp>
        <p:nvSpPr>
          <p:cNvPr id="24" name="Title 1">
            <a:extLst>
              <a:ext uri="{FF2B5EF4-FFF2-40B4-BE49-F238E27FC236}">
                <a16:creationId xmlns:a16="http://schemas.microsoft.com/office/drawing/2014/main" id="{DE1253FD-3A83-0744-9A1C-5D5360047C10}"/>
              </a:ext>
            </a:extLst>
          </p:cNvPr>
          <p:cNvSpPr>
            <a:spLocks noGrp="1"/>
          </p:cNvSpPr>
          <p:nvPr>
            <p:ph type="title"/>
          </p:nvPr>
        </p:nvSpPr>
        <p:spPr>
          <a:xfrm>
            <a:off x="701647" y="2456435"/>
            <a:ext cx="8052061" cy="2427800"/>
          </a:xfrm>
        </p:spPr>
        <p:txBody>
          <a:bodyPr>
            <a:normAutofit/>
          </a:bodyPr>
          <a:lstStyle>
            <a:lvl1pPr>
              <a:defRPr sz="7200">
                <a:solidFill>
                  <a:schemeClr val="bg1"/>
                </a:solidFill>
                <a:latin typeface="Futura PT Bold" panose="020B0902020204020203" pitchFamily="34" charset="0"/>
              </a:defRPr>
            </a:lvl1pPr>
          </a:lstStyle>
          <a:p>
            <a:r>
              <a:rPr lang="en-US"/>
              <a:t>Click to edit Master title style</a:t>
            </a:r>
          </a:p>
        </p:txBody>
      </p:sp>
      <p:sp>
        <p:nvSpPr>
          <p:cNvPr id="3" name="Text Placeholder 2">
            <a:extLst>
              <a:ext uri="{FF2B5EF4-FFF2-40B4-BE49-F238E27FC236}">
                <a16:creationId xmlns:a16="http://schemas.microsoft.com/office/drawing/2014/main" id="{AEDC6D98-2DA6-EA4A-8524-20083A7509C9}"/>
              </a:ext>
            </a:extLst>
          </p:cNvPr>
          <p:cNvSpPr>
            <a:spLocks noGrp="1"/>
          </p:cNvSpPr>
          <p:nvPr>
            <p:ph type="body" sz="quarter" idx="10" hasCustomPrompt="1"/>
          </p:nvPr>
        </p:nvSpPr>
        <p:spPr>
          <a:xfrm>
            <a:off x="701677" y="5295070"/>
            <a:ext cx="3725863" cy="347663"/>
          </a:xfrm>
        </p:spPr>
        <p:txBody>
          <a:bodyPr>
            <a:normAutofit/>
          </a:bodyPr>
          <a:lstStyle>
            <a:lvl1pPr>
              <a:defRPr sz="2400">
                <a:ln>
                  <a:noFill/>
                </a:ln>
                <a:solidFill>
                  <a:schemeClr val="bg1"/>
                </a:solidFill>
                <a:latin typeface="Futura PT Medium" panose="020B0602020204020303" pitchFamily="34" charset="0"/>
              </a:defRPr>
            </a:lvl1pPr>
          </a:lstStyle>
          <a:p>
            <a:pPr lvl="0"/>
            <a:r>
              <a:rPr lang="en-US"/>
              <a:t>Subtitle</a:t>
            </a:r>
          </a:p>
        </p:txBody>
      </p:sp>
      <p:sp>
        <p:nvSpPr>
          <p:cNvPr id="10" name="Text Placeholder 2">
            <a:extLst>
              <a:ext uri="{FF2B5EF4-FFF2-40B4-BE49-F238E27FC236}">
                <a16:creationId xmlns:a16="http://schemas.microsoft.com/office/drawing/2014/main" id="{A74EC739-DB15-2D4B-BBAC-E13421A3EBF9}"/>
              </a:ext>
            </a:extLst>
          </p:cNvPr>
          <p:cNvSpPr>
            <a:spLocks noGrp="1"/>
          </p:cNvSpPr>
          <p:nvPr>
            <p:ph type="body" sz="quarter" idx="11" hasCustomPrompt="1"/>
          </p:nvPr>
        </p:nvSpPr>
        <p:spPr>
          <a:xfrm>
            <a:off x="701677" y="5740238"/>
            <a:ext cx="3725863" cy="347663"/>
          </a:xfrm>
        </p:spPr>
        <p:txBody>
          <a:bodyPr>
            <a:normAutofit/>
          </a:bodyPr>
          <a:lstStyle>
            <a:lvl1pPr>
              <a:defRPr sz="2400">
                <a:ln>
                  <a:noFill/>
                </a:ln>
                <a:solidFill>
                  <a:schemeClr val="bg1"/>
                </a:solidFill>
                <a:latin typeface="Futura PT Medium" panose="020B0602020204020303" pitchFamily="34" charset="0"/>
              </a:defRPr>
            </a:lvl1pPr>
          </a:lstStyle>
          <a:p>
            <a:pPr lvl="0"/>
            <a:r>
              <a:rPr lang="en-US"/>
              <a:t>Date</a:t>
            </a:r>
          </a:p>
          <a:p>
            <a:pPr lvl="0"/>
            <a:endParaRPr lang="en-US"/>
          </a:p>
        </p:txBody>
      </p:sp>
    </p:spTree>
    <p:extLst>
      <p:ext uri="{BB962C8B-B14F-4D97-AF65-F5344CB8AC3E}">
        <p14:creationId xmlns:p14="http://schemas.microsoft.com/office/powerpoint/2010/main" val="4106010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Content with Left Image">
    <p:spTree>
      <p:nvGrpSpPr>
        <p:cNvPr id="1" name=""/>
        <p:cNvGrpSpPr/>
        <p:nvPr/>
      </p:nvGrpSpPr>
      <p:grpSpPr>
        <a:xfrm>
          <a:off x="0" y="0"/>
          <a:ext cx="0" cy="0"/>
          <a:chOff x="0" y="0"/>
          <a:chExt cx="0" cy="0"/>
        </a:xfrm>
      </p:grpSpPr>
      <p:sp>
        <p:nvSpPr>
          <p:cNvPr id="2" name="Title 1"/>
          <p:cNvSpPr>
            <a:spLocks noGrp="1"/>
          </p:cNvSpPr>
          <p:nvPr>
            <p:ph type="title"/>
          </p:nvPr>
        </p:nvSpPr>
        <p:spPr>
          <a:xfrm>
            <a:off x="5452533" y="302684"/>
            <a:ext cx="6434667" cy="984617"/>
          </a:xfrm>
        </p:spPr>
        <p:txBody>
          <a:bodyPr/>
          <a:lstStyle/>
          <a:p>
            <a:r>
              <a:rPr lang="en-US"/>
              <a:t>Click to edit Master title style</a:t>
            </a:r>
          </a:p>
        </p:txBody>
      </p:sp>
      <p:sp>
        <p:nvSpPr>
          <p:cNvPr id="3" name="Content Placeholder 2"/>
          <p:cNvSpPr>
            <a:spLocks noGrp="1"/>
          </p:cNvSpPr>
          <p:nvPr>
            <p:ph idx="1"/>
          </p:nvPr>
        </p:nvSpPr>
        <p:spPr>
          <a:xfrm>
            <a:off x="5452533" y="1600200"/>
            <a:ext cx="6434667" cy="42015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
        <p:nvSpPr>
          <p:cNvPr id="7" name="Picture Placeholder 2"/>
          <p:cNvSpPr>
            <a:spLocks noGrp="1"/>
          </p:cNvSpPr>
          <p:nvPr>
            <p:ph type="pic" sz="quarter" idx="14" hasCustomPrompt="1"/>
          </p:nvPr>
        </p:nvSpPr>
        <p:spPr>
          <a:xfrm>
            <a:off x="1" y="-1"/>
            <a:ext cx="4965700" cy="6117167"/>
          </a:xfrm>
        </p:spPr>
        <p:txBody>
          <a:bodyPr vert="horz" lIns="0" tIns="0" rIns="0" bIns="0" rtlCol="0">
            <a:normAutofit/>
          </a:bodyPr>
          <a:lstStyle>
            <a:lvl1pPr marL="383108" indent="-383108">
              <a:buClr>
                <a:schemeClr val="bg1"/>
              </a:buClr>
              <a:buFont typeface="Century Gothic" panose="020B0502020202020204" pitchFamily="34" charset="0"/>
              <a:buChar char=" "/>
              <a:defRPr lang="en-US" baseline="0" dirty="0"/>
            </a:lvl1pPr>
          </a:lstStyle>
          <a:p>
            <a:pPr marL="0" lvl="0" indent="0" algn="ctr">
              <a:buNone/>
            </a:pPr>
            <a:r>
              <a:rPr lang="en-US"/>
              <a:t> </a:t>
            </a:r>
          </a:p>
        </p:txBody>
      </p:sp>
      <p:pic>
        <p:nvPicPr>
          <p:cNvPr id="8" name="Picture 7">
            <a:extLst>
              <a:ext uri="{FF2B5EF4-FFF2-40B4-BE49-F238E27FC236}">
                <a16:creationId xmlns:a16="http://schemas.microsoft.com/office/drawing/2014/main" id="{931F3D1C-CBFB-9043-BD79-228B1CAD289A}"/>
              </a:ext>
            </a:extLst>
          </p:cNvPr>
          <p:cNvPicPr>
            <a:picLocks noChangeAspect="1"/>
          </p:cNvPicPr>
          <p:nvPr/>
        </p:nvPicPr>
        <p:blipFill rotWithShape="1">
          <a:blip r:embed="rId2"/>
          <a:srcRect l="4334" t="9546" r="3294" b="28937"/>
          <a:stretch/>
        </p:blipFill>
        <p:spPr>
          <a:xfrm>
            <a:off x="281106" y="6188365"/>
            <a:ext cx="1432337" cy="472059"/>
          </a:xfrm>
          <a:prstGeom prst="rect">
            <a:avLst/>
          </a:prstGeom>
        </p:spPr>
      </p:pic>
      <p:sp>
        <p:nvSpPr>
          <p:cNvPr id="9" name="Rectangle 8">
            <a:extLst>
              <a:ext uri="{FF2B5EF4-FFF2-40B4-BE49-F238E27FC236}">
                <a16:creationId xmlns:a16="http://schemas.microsoft.com/office/drawing/2014/main" id="{DD39B163-C57E-1C42-9B78-19D6E74BE4DA}"/>
              </a:ext>
            </a:extLst>
          </p:cNvPr>
          <p:cNvSpPr/>
          <p:nvPr/>
        </p:nvSpPr>
        <p:spPr>
          <a:xfrm flipV="1">
            <a:off x="11468101" y="6479876"/>
            <a:ext cx="442795" cy="18288"/>
          </a:xfrm>
          <a:prstGeom prst="rect">
            <a:avLst/>
          </a:prstGeom>
          <a:solidFill>
            <a:srgbClr val="00183C"/>
          </a:solidFill>
          <a:ln>
            <a:solidFill>
              <a:srgbClr val="0018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 name="Slide Number Placeholder 6">
            <a:extLst>
              <a:ext uri="{FF2B5EF4-FFF2-40B4-BE49-F238E27FC236}">
                <a16:creationId xmlns:a16="http://schemas.microsoft.com/office/drawing/2014/main" id="{78DD5B52-C222-134B-B6F0-80142C770536}"/>
              </a:ext>
            </a:extLst>
          </p:cNvPr>
          <p:cNvSpPr txBox="1">
            <a:spLocks/>
          </p:cNvSpPr>
          <p:nvPr/>
        </p:nvSpPr>
        <p:spPr>
          <a:xfrm>
            <a:off x="11468101" y="6562725"/>
            <a:ext cx="442795" cy="295275"/>
          </a:xfrm>
          <a:prstGeom prst="rect">
            <a:avLst/>
          </a:prstGeom>
        </p:spPr>
        <p:txBody>
          <a:bodyPr wrap="none" lIns="0" tIns="0" rIns="0" bIns="0"/>
          <a:lstStyle>
            <a:defPPr>
              <a:defRPr lang="en-US"/>
            </a:defPPr>
            <a:lvl1pPr marL="0" algn="ctr" defTabSz="914400" rtl="0" eaLnBrk="1" latinLnBrk="0" hangingPunct="1">
              <a:defRPr sz="1400" b="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04F7E95-2AEA-4C90-8528-C659D04F1447}" type="slidenum">
              <a:rPr lang="en-US" sz="1400" smtClean="0"/>
              <a:pPr/>
              <a:t>‹#›</a:t>
            </a:fld>
            <a:endParaRPr lang="en-US" sz="1400"/>
          </a:p>
        </p:txBody>
      </p:sp>
    </p:spTree>
    <p:extLst>
      <p:ext uri="{BB962C8B-B14F-4D97-AF65-F5344CB8AC3E}">
        <p14:creationId xmlns:p14="http://schemas.microsoft.com/office/powerpoint/2010/main" val="2595442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Content with Bottom Image">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1600201"/>
            <a:ext cx="11582400" cy="195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
        <p:nvSpPr>
          <p:cNvPr id="8" name="Picture Placeholder 2"/>
          <p:cNvSpPr>
            <a:spLocks noGrp="1"/>
          </p:cNvSpPr>
          <p:nvPr>
            <p:ph type="pic" sz="quarter" idx="14" hasCustomPrompt="1"/>
          </p:nvPr>
        </p:nvSpPr>
        <p:spPr>
          <a:xfrm>
            <a:off x="0" y="3809999"/>
            <a:ext cx="12192000" cy="2307167"/>
          </a:xfrm>
        </p:spPr>
        <p:txBody>
          <a:bodyPr vert="horz" lIns="0" tIns="0" rIns="0" bIns="0" rtlCol="0">
            <a:normAutofit/>
          </a:bodyPr>
          <a:lstStyle>
            <a:lvl1pPr marL="383108" indent="-383108">
              <a:buClr>
                <a:schemeClr val="bg1"/>
              </a:buClr>
              <a:buFont typeface="Century Gothic" panose="020B0502020202020204" pitchFamily="34" charset="0"/>
              <a:buChar char=" "/>
              <a:defRPr lang="en-US" baseline="0" dirty="0"/>
            </a:lvl1pPr>
          </a:lstStyle>
          <a:p>
            <a:pPr marL="0" lvl="0" indent="0" algn="ctr">
              <a:buNone/>
            </a:pPr>
            <a:r>
              <a:rPr lang="en-US"/>
              <a:t> </a:t>
            </a:r>
          </a:p>
        </p:txBody>
      </p:sp>
      <p:sp>
        <p:nvSpPr>
          <p:cNvPr id="4" name="Title 3"/>
          <p:cNvSpPr>
            <a:spLocks noGrp="1"/>
          </p:cNvSpPr>
          <p:nvPr>
            <p:ph type="title"/>
          </p:nvPr>
        </p:nvSpPr>
        <p:spPr/>
        <p:txBody>
          <a:bodyPr/>
          <a:lstStyle/>
          <a:p>
            <a:r>
              <a:rPr lang="en-US"/>
              <a:t>Click to edit Master title style</a:t>
            </a:r>
          </a:p>
        </p:txBody>
      </p:sp>
      <p:pic>
        <p:nvPicPr>
          <p:cNvPr id="7" name="Picture 6">
            <a:extLst>
              <a:ext uri="{FF2B5EF4-FFF2-40B4-BE49-F238E27FC236}">
                <a16:creationId xmlns:a16="http://schemas.microsoft.com/office/drawing/2014/main" id="{C8A1AE82-83F7-284C-8C14-FC5A13624080}"/>
              </a:ext>
            </a:extLst>
          </p:cNvPr>
          <p:cNvPicPr>
            <a:picLocks noChangeAspect="1"/>
          </p:cNvPicPr>
          <p:nvPr/>
        </p:nvPicPr>
        <p:blipFill rotWithShape="1">
          <a:blip r:embed="rId2"/>
          <a:srcRect l="4334" t="9546" r="3294" b="28937"/>
          <a:stretch/>
        </p:blipFill>
        <p:spPr>
          <a:xfrm>
            <a:off x="281106" y="6188365"/>
            <a:ext cx="1432337" cy="472059"/>
          </a:xfrm>
          <a:prstGeom prst="rect">
            <a:avLst/>
          </a:prstGeom>
        </p:spPr>
      </p:pic>
      <p:sp>
        <p:nvSpPr>
          <p:cNvPr id="9" name="Rectangle 8">
            <a:extLst>
              <a:ext uri="{FF2B5EF4-FFF2-40B4-BE49-F238E27FC236}">
                <a16:creationId xmlns:a16="http://schemas.microsoft.com/office/drawing/2014/main" id="{92D385E7-349D-6A45-BC38-9968F2E996DE}"/>
              </a:ext>
            </a:extLst>
          </p:cNvPr>
          <p:cNvSpPr/>
          <p:nvPr/>
        </p:nvSpPr>
        <p:spPr>
          <a:xfrm flipV="1">
            <a:off x="11468101" y="6479876"/>
            <a:ext cx="442795" cy="18288"/>
          </a:xfrm>
          <a:prstGeom prst="rect">
            <a:avLst/>
          </a:prstGeom>
          <a:solidFill>
            <a:srgbClr val="00183C"/>
          </a:solidFill>
          <a:ln>
            <a:solidFill>
              <a:srgbClr val="0018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 name="Slide Number Placeholder 6">
            <a:extLst>
              <a:ext uri="{FF2B5EF4-FFF2-40B4-BE49-F238E27FC236}">
                <a16:creationId xmlns:a16="http://schemas.microsoft.com/office/drawing/2014/main" id="{2DE45B4F-1170-174A-8803-4EECDF4748CA}"/>
              </a:ext>
            </a:extLst>
          </p:cNvPr>
          <p:cNvSpPr txBox="1">
            <a:spLocks/>
          </p:cNvSpPr>
          <p:nvPr/>
        </p:nvSpPr>
        <p:spPr>
          <a:xfrm>
            <a:off x="11468101" y="6562725"/>
            <a:ext cx="442795" cy="295275"/>
          </a:xfrm>
          <a:prstGeom prst="rect">
            <a:avLst/>
          </a:prstGeom>
        </p:spPr>
        <p:txBody>
          <a:bodyPr wrap="none" lIns="0" tIns="0" rIns="0" bIns="0"/>
          <a:lstStyle>
            <a:defPPr>
              <a:defRPr lang="en-US"/>
            </a:defPPr>
            <a:lvl1pPr marL="0" algn="ctr" defTabSz="914400" rtl="0" eaLnBrk="1" latinLnBrk="0" hangingPunct="1">
              <a:defRPr sz="1400" b="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04F7E95-2AEA-4C90-8528-C659D04F1447}" type="slidenum">
              <a:rPr lang="en-US" sz="1400" smtClean="0"/>
              <a:pPr/>
              <a:t>‹#›</a:t>
            </a:fld>
            <a:endParaRPr lang="en-US" sz="1400"/>
          </a:p>
        </p:txBody>
      </p:sp>
    </p:spTree>
    <p:extLst>
      <p:ext uri="{BB962C8B-B14F-4D97-AF65-F5344CB8AC3E}">
        <p14:creationId xmlns:p14="http://schemas.microsoft.com/office/powerpoint/2010/main" val="22856438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6_Blank">
    <p:spTree>
      <p:nvGrpSpPr>
        <p:cNvPr id="1" name=""/>
        <p:cNvGrpSpPr/>
        <p:nvPr/>
      </p:nvGrpSpPr>
      <p:grpSpPr>
        <a:xfrm>
          <a:off x="0" y="0"/>
          <a:ext cx="0" cy="0"/>
          <a:chOff x="0" y="0"/>
          <a:chExt cx="0" cy="0"/>
        </a:xfrm>
      </p:grpSpPr>
      <p:sp>
        <p:nvSpPr>
          <p:cNvPr id="3" name="Media Placeholder 2"/>
          <p:cNvSpPr>
            <a:spLocks noGrp="1"/>
          </p:cNvSpPr>
          <p:nvPr>
            <p:ph type="media" sz="quarter" idx="10" hasCustomPrompt="1"/>
          </p:nvPr>
        </p:nvSpPr>
        <p:spPr>
          <a:xfrm>
            <a:off x="0" y="1"/>
            <a:ext cx="12192000" cy="6117167"/>
          </a:xfrm>
        </p:spPr>
        <p:txBody>
          <a:bodyPr/>
          <a:lstStyle>
            <a:lvl1pPr marL="0" indent="0">
              <a:buNone/>
              <a:defRPr baseline="0"/>
            </a:lvl1pPr>
          </a:lstStyle>
          <a:p>
            <a:r>
              <a:rPr lang="en-US"/>
              <a:t> </a:t>
            </a:r>
          </a:p>
        </p:txBody>
      </p:sp>
      <p:sp>
        <p:nvSpPr>
          <p:cNvPr id="2" name="Slide Number Placeholder 1"/>
          <p:cNvSpPr>
            <a:spLocks noGrp="1"/>
          </p:cNvSpPr>
          <p:nvPr>
            <p:ph type="sldNum" sz="quarter" idx="11"/>
          </p:nvPr>
        </p:nvSpPr>
        <p:spPr/>
        <p:txBody>
          <a:bodyPr/>
          <a:lstStyle/>
          <a:p>
            <a:fld id="{330EA680-D336-4FF7-8B7A-9848BB0A1C32}" type="slidenum">
              <a:rPr lang="en-US" smtClean="0"/>
              <a:t>‹#›</a:t>
            </a:fld>
            <a:endParaRPr lang="en-US"/>
          </a:p>
        </p:txBody>
      </p:sp>
      <p:pic>
        <p:nvPicPr>
          <p:cNvPr id="5" name="Picture 4">
            <a:extLst>
              <a:ext uri="{FF2B5EF4-FFF2-40B4-BE49-F238E27FC236}">
                <a16:creationId xmlns:a16="http://schemas.microsoft.com/office/drawing/2014/main" id="{AC4E8412-4D93-2045-AE54-6B03DED7CE90}"/>
              </a:ext>
            </a:extLst>
          </p:cNvPr>
          <p:cNvPicPr>
            <a:picLocks noChangeAspect="1"/>
          </p:cNvPicPr>
          <p:nvPr/>
        </p:nvPicPr>
        <p:blipFill rotWithShape="1">
          <a:blip r:embed="rId2"/>
          <a:srcRect l="4334" t="9546" r="3294" b="28937"/>
          <a:stretch/>
        </p:blipFill>
        <p:spPr>
          <a:xfrm>
            <a:off x="281106" y="6188365"/>
            <a:ext cx="1432337" cy="472059"/>
          </a:xfrm>
          <a:prstGeom prst="rect">
            <a:avLst/>
          </a:prstGeom>
        </p:spPr>
      </p:pic>
      <p:sp>
        <p:nvSpPr>
          <p:cNvPr id="6" name="Rectangle 5">
            <a:extLst>
              <a:ext uri="{FF2B5EF4-FFF2-40B4-BE49-F238E27FC236}">
                <a16:creationId xmlns:a16="http://schemas.microsoft.com/office/drawing/2014/main" id="{9B5A5E5F-5439-0D45-872B-1589B5652794}"/>
              </a:ext>
            </a:extLst>
          </p:cNvPr>
          <p:cNvSpPr/>
          <p:nvPr/>
        </p:nvSpPr>
        <p:spPr>
          <a:xfrm flipV="1">
            <a:off x="11468101" y="6479876"/>
            <a:ext cx="442795" cy="18288"/>
          </a:xfrm>
          <a:prstGeom prst="rect">
            <a:avLst/>
          </a:prstGeom>
          <a:solidFill>
            <a:srgbClr val="00183C"/>
          </a:solidFill>
          <a:ln>
            <a:solidFill>
              <a:srgbClr val="0018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7" name="Slide Number Placeholder 6">
            <a:extLst>
              <a:ext uri="{FF2B5EF4-FFF2-40B4-BE49-F238E27FC236}">
                <a16:creationId xmlns:a16="http://schemas.microsoft.com/office/drawing/2014/main" id="{EF47EFB3-C85F-A940-808C-E1574CBB993C}"/>
              </a:ext>
            </a:extLst>
          </p:cNvPr>
          <p:cNvSpPr txBox="1">
            <a:spLocks/>
          </p:cNvSpPr>
          <p:nvPr/>
        </p:nvSpPr>
        <p:spPr>
          <a:xfrm>
            <a:off x="11468101" y="6562725"/>
            <a:ext cx="442795" cy="295275"/>
          </a:xfrm>
          <a:prstGeom prst="rect">
            <a:avLst/>
          </a:prstGeom>
        </p:spPr>
        <p:txBody>
          <a:bodyPr wrap="none" lIns="0" tIns="0" rIns="0" bIns="0"/>
          <a:lstStyle>
            <a:defPPr>
              <a:defRPr lang="en-US"/>
            </a:defPPr>
            <a:lvl1pPr marL="0" algn="ctr" defTabSz="914400" rtl="0" eaLnBrk="1" latinLnBrk="0" hangingPunct="1">
              <a:defRPr sz="1400" b="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04F7E95-2AEA-4C90-8528-C659D04F1447}" type="slidenum">
              <a:rPr lang="en-US" sz="1400" smtClean="0"/>
              <a:pPr/>
              <a:t>‹#›</a:t>
            </a:fld>
            <a:endParaRPr lang="en-US" sz="1400"/>
          </a:p>
        </p:txBody>
      </p:sp>
    </p:spTree>
    <p:extLst>
      <p:ext uri="{BB962C8B-B14F-4D97-AF65-F5344CB8AC3E}">
        <p14:creationId xmlns:p14="http://schemas.microsoft.com/office/powerpoint/2010/main" val="4264166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5 Image Row">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
        <p:nvSpPr>
          <p:cNvPr id="10" name="Picture Placeholder 2"/>
          <p:cNvSpPr>
            <a:spLocks noGrp="1"/>
          </p:cNvSpPr>
          <p:nvPr>
            <p:ph type="pic" sz="quarter" idx="18" hasCustomPrompt="1"/>
          </p:nvPr>
        </p:nvSpPr>
        <p:spPr>
          <a:xfrm>
            <a:off x="304800" y="1600200"/>
            <a:ext cx="2184400" cy="2184400"/>
          </a:xfrm>
          <a:prstGeom prst="ellipse">
            <a:avLst/>
          </a:prstGeom>
        </p:spPr>
        <p:txBody>
          <a:bodyPr vert="horz" lIns="0" tIns="0" rIns="0" bIns="0" rtlCol="0">
            <a:normAutofit/>
          </a:bodyPr>
          <a:lstStyle>
            <a:lvl1pPr marL="383108" indent="-383108">
              <a:buClr>
                <a:schemeClr val="bg1"/>
              </a:buClr>
              <a:buFont typeface="Century Gothic" panose="020B0502020202020204" pitchFamily="34" charset="0"/>
              <a:buChar char=" "/>
              <a:defRPr lang="en-US" baseline="0" dirty="0"/>
            </a:lvl1pPr>
          </a:lstStyle>
          <a:p>
            <a:pPr marL="0" lvl="0" indent="0" algn="ctr">
              <a:buNone/>
            </a:pPr>
            <a:r>
              <a:rPr lang="en-US"/>
              <a:t> </a:t>
            </a:r>
          </a:p>
        </p:txBody>
      </p:sp>
      <p:sp>
        <p:nvSpPr>
          <p:cNvPr id="11" name="Picture Placeholder 2"/>
          <p:cNvSpPr>
            <a:spLocks noGrp="1"/>
          </p:cNvSpPr>
          <p:nvPr>
            <p:ph type="pic" sz="quarter" idx="19" hasCustomPrompt="1"/>
          </p:nvPr>
        </p:nvSpPr>
        <p:spPr>
          <a:xfrm>
            <a:off x="2654300" y="1600200"/>
            <a:ext cx="2184400" cy="2184400"/>
          </a:xfrm>
          <a:prstGeom prst="ellipse">
            <a:avLst/>
          </a:prstGeom>
        </p:spPr>
        <p:txBody>
          <a:bodyPr vert="horz" lIns="0" tIns="0" rIns="0" bIns="0" rtlCol="0">
            <a:normAutofit/>
          </a:bodyPr>
          <a:lstStyle>
            <a:lvl1pPr marL="383108" indent="-383108">
              <a:buClr>
                <a:schemeClr val="bg1"/>
              </a:buClr>
              <a:buFont typeface="Century Gothic" panose="020B0502020202020204" pitchFamily="34" charset="0"/>
              <a:buChar char=" "/>
              <a:defRPr lang="en-US" baseline="0" dirty="0"/>
            </a:lvl1pPr>
          </a:lstStyle>
          <a:p>
            <a:pPr marL="0" lvl="0" indent="0" algn="ctr">
              <a:buNone/>
            </a:pPr>
            <a:r>
              <a:rPr lang="en-US"/>
              <a:t> </a:t>
            </a:r>
          </a:p>
        </p:txBody>
      </p:sp>
      <p:sp>
        <p:nvSpPr>
          <p:cNvPr id="12" name="Picture Placeholder 2"/>
          <p:cNvSpPr>
            <a:spLocks noGrp="1"/>
          </p:cNvSpPr>
          <p:nvPr>
            <p:ph type="pic" sz="quarter" idx="20" hasCustomPrompt="1"/>
          </p:nvPr>
        </p:nvSpPr>
        <p:spPr>
          <a:xfrm>
            <a:off x="5003800" y="1600200"/>
            <a:ext cx="2184400" cy="2184400"/>
          </a:xfrm>
          <a:prstGeom prst="ellipse">
            <a:avLst/>
          </a:prstGeom>
        </p:spPr>
        <p:txBody>
          <a:bodyPr vert="horz" lIns="0" tIns="0" rIns="0" bIns="0" rtlCol="0">
            <a:normAutofit/>
          </a:bodyPr>
          <a:lstStyle>
            <a:lvl1pPr marL="383108" indent="-383108">
              <a:buClr>
                <a:schemeClr val="bg1"/>
              </a:buClr>
              <a:buFont typeface="Century Gothic" panose="020B0502020202020204" pitchFamily="34" charset="0"/>
              <a:buChar char=" "/>
              <a:defRPr lang="en-US" baseline="0" dirty="0"/>
            </a:lvl1pPr>
          </a:lstStyle>
          <a:p>
            <a:pPr marL="0" lvl="0" indent="0" algn="ctr">
              <a:buNone/>
            </a:pPr>
            <a:r>
              <a:rPr lang="en-US"/>
              <a:t> </a:t>
            </a:r>
          </a:p>
        </p:txBody>
      </p:sp>
      <p:sp>
        <p:nvSpPr>
          <p:cNvPr id="13" name="Picture Placeholder 2"/>
          <p:cNvSpPr>
            <a:spLocks noGrp="1"/>
          </p:cNvSpPr>
          <p:nvPr>
            <p:ph type="pic" sz="quarter" idx="21" hasCustomPrompt="1"/>
          </p:nvPr>
        </p:nvSpPr>
        <p:spPr>
          <a:xfrm>
            <a:off x="7353300" y="1600200"/>
            <a:ext cx="2184400" cy="2184400"/>
          </a:xfrm>
          <a:prstGeom prst="ellipse">
            <a:avLst/>
          </a:prstGeom>
        </p:spPr>
        <p:txBody>
          <a:bodyPr vert="horz" lIns="0" tIns="0" rIns="0" bIns="0" rtlCol="0">
            <a:normAutofit/>
          </a:bodyPr>
          <a:lstStyle>
            <a:lvl1pPr marL="383108" indent="-383108">
              <a:buClr>
                <a:schemeClr val="bg1"/>
              </a:buClr>
              <a:buFont typeface="Century Gothic" panose="020B0502020202020204" pitchFamily="34" charset="0"/>
              <a:buChar char=" "/>
              <a:defRPr lang="en-US" baseline="0" dirty="0"/>
            </a:lvl1pPr>
          </a:lstStyle>
          <a:p>
            <a:pPr marL="0" lvl="0" indent="0" algn="ctr">
              <a:buNone/>
            </a:pPr>
            <a:r>
              <a:rPr lang="en-US"/>
              <a:t> </a:t>
            </a:r>
          </a:p>
        </p:txBody>
      </p:sp>
      <p:sp>
        <p:nvSpPr>
          <p:cNvPr id="14" name="Picture Placeholder 2"/>
          <p:cNvSpPr>
            <a:spLocks noGrp="1"/>
          </p:cNvSpPr>
          <p:nvPr>
            <p:ph type="pic" sz="quarter" idx="22" hasCustomPrompt="1"/>
          </p:nvPr>
        </p:nvSpPr>
        <p:spPr>
          <a:xfrm>
            <a:off x="9702800" y="1600200"/>
            <a:ext cx="2184400" cy="2184400"/>
          </a:xfrm>
          <a:prstGeom prst="ellipse">
            <a:avLst/>
          </a:prstGeom>
        </p:spPr>
        <p:txBody>
          <a:bodyPr vert="horz" lIns="0" tIns="0" rIns="0" bIns="0" rtlCol="0">
            <a:normAutofit/>
          </a:bodyPr>
          <a:lstStyle>
            <a:lvl1pPr marL="383108" indent="-383108">
              <a:buClr>
                <a:schemeClr val="bg1"/>
              </a:buClr>
              <a:buFont typeface="Century Gothic" panose="020B0502020202020204" pitchFamily="34" charset="0"/>
              <a:buChar char=" "/>
              <a:defRPr lang="en-US" baseline="0" dirty="0"/>
            </a:lvl1pPr>
          </a:lstStyle>
          <a:p>
            <a:pPr marL="0" lvl="0" indent="0" algn="ctr">
              <a:buNone/>
            </a:pPr>
            <a:r>
              <a:rPr lang="en-US"/>
              <a:t> </a:t>
            </a:r>
          </a:p>
        </p:txBody>
      </p:sp>
      <p:sp>
        <p:nvSpPr>
          <p:cNvPr id="3" name="Title 2"/>
          <p:cNvSpPr>
            <a:spLocks noGrp="1"/>
          </p:cNvSpPr>
          <p:nvPr>
            <p:ph type="title"/>
          </p:nvPr>
        </p:nvSpPr>
        <p:spPr/>
        <p:txBody>
          <a:bodyPr/>
          <a:lstStyle/>
          <a:p>
            <a:r>
              <a:rPr lang="en-US"/>
              <a:t>Click to edit Master title style</a:t>
            </a:r>
          </a:p>
        </p:txBody>
      </p:sp>
      <p:pic>
        <p:nvPicPr>
          <p:cNvPr id="9" name="Picture 8">
            <a:extLst>
              <a:ext uri="{FF2B5EF4-FFF2-40B4-BE49-F238E27FC236}">
                <a16:creationId xmlns:a16="http://schemas.microsoft.com/office/drawing/2014/main" id="{2B666BD7-AF6F-0745-AEC1-C3B040FDFFBA}"/>
              </a:ext>
            </a:extLst>
          </p:cNvPr>
          <p:cNvPicPr>
            <a:picLocks noChangeAspect="1"/>
          </p:cNvPicPr>
          <p:nvPr/>
        </p:nvPicPr>
        <p:blipFill rotWithShape="1">
          <a:blip r:embed="rId2"/>
          <a:srcRect l="4334" t="9546" r="3294" b="28937"/>
          <a:stretch/>
        </p:blipFill>
        <p:spPr>
          <a:xfrm>
            <a:off x="281106" y="6188365"/>
            <a:ext cx="1432337" cy="472059"/>
          </a:xfrm>
          <a:prstGeom prst="rect">
            <a:avLst/>
          </a:prstGeom>
        </p:spPr>
      </p:pic>
      <p:sp>
        <p:nvSpPr>
          <p:cNvPr id="15" name="Rectangle 14">
            <a:extLst>
              <a:ext uri="{FF2B5EF4-FFF2-40B4-BE49-F238E27FC236}">
                <a16:creationId xmlns:a16="http://schemas.microsoft.com/office/drawing/2014/main" id="{BCD46C1C-8535-3B48-AF04-482E0ECA2C02}"/>
              </a:ext>
            </a:extLst>
          </p:cNvPr>
          <p:cNvSpPr/>
          <p:nvPr/>
        </p:nvSpPr>
        <p:spPr>
          <a:xfrm flipV="1">
            <a:off x="11468101" y="6479876"/>
            <a:ext cx="442795" cy="18288"/>
          </a:xfrm>
          <a:prstGeom prst="rect">
            <a:avLst/>
          </a:prstGeom>
          <a:solidFill>
            <a:srgbClr val="00183C"/>
          </a:solidFill>
          <a:ln>
            <a:solidFill>
              <a:srgbClr val="0018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6" name="Slide Number Placeholder 6">
            <a:extLst>
              <a:ext uri="{FF2B5EF4-FFF2-40B4-BE49-F238E27FC236}">
                <a16:creationId xmlns:a16="http://schemas.microsoft.com/office/drawing/2014/main" id="{16CDE034-9BCF-264C-A9AB-503B9460BF15}"/>
              </a:ext>
            </a:extLst>
          </p:cNvPr>
          <p:cNvSpPr txBox="1">
            <a:spLocks/>
          </p:cNvSpPr>
          <p:nvPr/>
        </p:nvSpPr>
        <p:spPr>
          <a:xfrm>
            <a:off x="11468101" y="6562725"/>
            <a:ext cx="442795" cy="295275"/>
          </a:xfrm>
          <a:prstGeom prst="rect">
            <a:avLst/>
          </a:prstGeom>
        </p:spPr>
        <p:txBody>
          <a:bodyPr wrap="none" lIns="0" tIns="0" rIns="0" bIns="0"/>
          <a:lstStyle>
            <a:defPPr>
              <a:defRPr lang="en-US"/>
            </a:defPPr>
            <a:lvl1pPr marL="0" algn="ctr" defTabSz="914400" rtl="0" eaLnBrk="1" latinLnBrk="0" hangingPunct="1">
              <a:defRPr sz="1400" b="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04F7E95-2AEA-4C90-8528-C659D04F1447}" type="slidenum">
              <a:rPr lang="en-US" sz="1400" smtClean="0"/>
              <a:pPr/>
              <a:t>‹#›</a:t>
            </a:fld>
            <a:endParaRPr lang="en-US" sz="1400"/>
          </a:p>
        </p:txBody>
      </p:sp>
    </p:spTree>
    <p:extLst>
      <p:ext uri="{BB962C8B-B14F-4D97-AF65-F5344CB8AC3E}">
        <p14:creationId xmlns:p14="http://schemas.microsoft.com/office/powerpoint/2010/main" val="1375705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1_5 Image Row">
    <p:spTree>
      <p:nvGrpSpPr>
        <p:cNvPr id="1" name=""/>
        <p:cNvGrpSpPr/>
        <p:nvPr/>
      </p:nvGrpSpPr>
      <p:grpSpPr>
        <a:xfrm>
          <a:off x="0" y="0"/>
          <a:ext cx="0" cy="0"/>
          <a:chOff x="0" y="0"/>
          <a:chExt cx="0" cy="0"/>
        </a:xfrm>
      </p:grpSpPr>
      <p:sp>
        <p:nvSpPr>
          <p:cNvPr id="28" name="Picture Placeholder 2"/>
          <p:cNvSpPr>
            <a:spLocks noGrp="1"/>
          </p:cNvSpPr>
          <p:nvPr>
            <p:ph type="pic" sz="quarter" idx="24" hasCustomPrompt="1"/>
          </p:nvPr>
        </p:nvSpPr>
        <p:spPr>
          <a:xfrm>
            <a:off x="8239657" y="1600200"/>
            <a:ext cx="1277368" cy="1277368"/>
          </a:xfrm>
          <a:prstGeom prst="ellipse">
            <a:avLst/>
          </a:prstGeom>
        </p:spPr>
        <p:txBody>
          <a:bodyPr vert="horz" lIns="0" tIns="0" rIns="0" bIns="0" rtlCol="0">
            <a:normAutofit/>
          </a:bodyPr>
          <a:lstStyle>
            <a:lvl1pPr marL="383108" indent="-383108">
              <a:buClr>
                <a:schemeClr val="bg1"/>
              </a:buClr>
              <a:buFont typeface="Century Gothic" panose="020B0502020202020204" pitchFamily="34" charset="0"/>
              <a:buChar char=" "/>
              <a:defRPr lang="en-US" baseline="0" dirty="0"/>
            </a:lvl1pPr>
          </a:lstStyle>
          <a:p>
            <a:pPr marL="0" lvl="0" indent="0" algn="ctr">
              <a:buNone/>
            </a:pPr>
            <a:r>
              <a:rPr lang="en-US"/>
              <a:t> </a:t>
            </a:r>
          </a:p>
        </p:txBody>
      </p:sp>
      <p:sp>
        <p:nvSpPr>
          <p:cNvPr id="29" name="Picture Placeholder 2"/>
          <p:cNvSpPr>
            <a:spLocks noGrp="1"/>
          </p:cNvSpPr>
          <p:nvPr>
            <p:ph type="pic" sz="quarter" idx="25" hasCustomPrompt="1"/>
          </p:nvPr>
        </p:nvSpPr>
        <p:spPr>
          <a:xfrm>
            <a:off x="8239657" y="3062308"/>
            <a:ext cx="1277368" cy="1277368"/>
          </a:xfrm>
          <a:prstGeom prst="ellipse">
            <a:avLst/>
          </a:prstGeom>
        </p:spPr>
        <p:txBody>
          <a:bodyPr vert="horz" lIns="0" tIns="0" rIns="0" bIns="0" rtlCol="0">
            <a:normAutofit/>
          </a:bodyPr>
          <a:lstStyle>
            <a:lvl1pPr marL="383108" indent="-383108">
              <a:buClr>
                <a:schemeClr val="bg1"/>
              </a:buClr>
              <a:buFont typeface="Century Gothic" panose="020B0502020202020204" pitchFamily="34" charset="0"/>
              <a:buChar char=" "/>
              <a:defRPr lang="en-US" baseline="0" dirty="0"/>
            </a:lvl1pPr>
          </a:lstStyle>
          <a:p>
            <a:pPr marL="0" lvl="0" indent="0" algn="ctr">
              <a:buNone/>
            </a:pPr>
            <a:r>
              <a:rPr lang="en-US"/>
              <a:t> </a:t>
            </a:r>
          </a:p>
        </p:txBody>
      </p:sp>
      <p:sp>
        <p:nvSpPr>
          <p:cNvPr id="30" name="Picture Placeholder 2"/>
          <p:cNvSpPr>
            <a:spLocks noGrp="1"/>
          </p:cNvSpPr>
          <p:nvPr>
            <p:ph type="pic" sz="quarter" idx="26" hasCustomPrompt="1"/>
          </p:nvPr>
        </p:nvSpPr>
        <p:spPr>
          <a:xfrm>
            <a:off x="8239657" y="4519084"/>
            <a:ext cx="1277368" cy="1277368"/>
          </a:xfrm>
          <a:prstGeom prst="ellipse">
            <a:avLst/>
          </a:prstGeom>
        </p:spPr>
        <p:txBody>
          <a:bodyPr vert="horz" lIns="0" tIns="0" rIns="0" bIns="0" rtlCol="0">
            <a:normAutofit/>
          </a:bodyPr>
          <a:lstStyle>
            <a:lvl1pPr marL="383108" indent="-383108">
              <a:buClr>
                <a:schemeClr val="bg1"/>
              </a:buClr>
              <a:buFont typeface="Century Gothic" panose="020B0502020202020204" pitchFamily="34" charset="0"/>
              <a:buChar char=" "/>
              <a:defRPr lang="en-US" baseline="0" dirty="0"/>
            </a:lvl1pPr>
          </a:lstStyle>
          <a:p>
            <a:pPr marL="0" lvl="0" indent="0" algn="ctr">
              <a:buNone/>
            </a:pPr>
            <a:r>
              <a:rPr lang="en-US"/>
              <a:t> </a:t>
            </a:r>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
        <p:nvSpPr>
          <p:cNvPr id="10" name="Picture Placeholder 2"/>
          <p:cNvSpPr>
            <a:spLocks noGrp="1"/>
          </p:cNvSpPr>
          <p:nvPr>
            <p:ph type="pic" sz="quarter" idx="18" hasCustomPrompt="1"/>
          </p:nvPr>
        </p:nvSpPr>
        <p:spPr>
          <a:xfrm>
            <a:off x="304800" y="1600200"/>
            <a:ext cx="1277368" cy="1277368"/>
          </a:xfrm>
          <a:prstGeom prst="ellipse">
            <a:avLst/>
          </a:prstGeom>
        </p:spPr>
        <p:txBody>
          <a:bodyPr vert="horz" lIns="0" tIns="0" rIns="0" bIns="0" rtlCol="0">
            <a:normAutofit/>
          </a:bodyPr>
          <a:lstStyle>
            <a:lvl1pPr marL="383108" indent="-383108">
              <a:buClr>
                <a:schemeClr val="bg1"/>
              </a:buClr>
              <a:buFont typeface="Century Gothic" panose="020B0502020202020204" pitchFamily="34" charset="0"/>
              <a:buChar char=" "/>
              <a:defRPr lang="en-US" baseline="0" dirty="0"/>
            </a:lvl1pPr>
          </a:lstStyle>
          <a:p>
            <a:pPr marL="0" lvl="0" indent="0" algn="ctr">
              <a:buNone/>
            </a:pPr>
            <a:r>
              <a:rPr lang="en-US"/>
              <a:t> </a:t>
            </a:r>
          </a:p>
        </p:txBody>
      </p:sp>
      <p:sp>
        <p:nvSpPr>
          <p:cNvPr id="11" name="Picture Placeholder 2"/>
          <p:cNvSpPr>
            <a:spLocks noGrp="1"/>
          </p:cNvSpPr>
          <p:nvPr>
            <p:ph type="pic" sz="quarter" idx="19" hasCustomPrompt="1"/>
          </p:nvPr>
        </p:nvSpPr>
        <p:spPr>
          <a:xfrm>
            <a:off x="304800" y="3059643"/>
            <a:ext cx="1277368" cy="1277368"/>
          </a:xfrm>
          <a:prstGeom prst="ellipse">
            <a:avLst/>
          </a:prstGeom>
        </p:spPr>
        <p:txBody>
          <a:bodyPr vert="horz" lIns="0" tIns="0" rIns="0" bIns="0" rtlCol="0">
            <a:normAutofit/>
          </a:bodyPr>
          <a:lstStyle>
            <a:lvl1pPr marL="383108" indent="-383108">
              <a:buClr>
                <a:schemeClr val="bg1"/>
              </a:buClr>
              <a:buFont typeface="Century Gothic" panose="020B0502020202020204" pitchFamily="34" charset="0"/>
              <a:buChar char=" "/>
              <a:defRPr lang="en-US" baseline="0" dirty="0"/>
            </a:lvl1pPr>
          </a:lstStyle>
          <a:p>
            <a:pPr marL="0" lvl="0" indent="0" algn="ctr">
              <a:buNone/>
            </a:pPr>
            <a:r>
              <a:rPr lang="en-US"/>
              <a:t> </a:t>
            </a:r>
          </a:p>
        </p:txBody>
      </p:sp>
      <p:sp>
        <p:nvSpPr>
          <p:cNvPr id="12" name="Picture Placeholder 2"/>
          <p:cNvSpPr>
            <a:spLocks noGrp="1"/>
          </p:cNvSpPr>
          <p:nvPr>
            <p:ph type="pic" sz="quarter" idx="20" hasCustomPrompt="1"/>
          </p:nvPr>
        </p:nvSpPr>
        <p:spPr>
          <a:xfrm>
            <a:off x="304800" y="4519084"/>
            <a:ext cx="1277368" cy="1277368"/>
          </a:xfrm>
          <a:prstGeom prst="ellipse">
            <a:avLst/>
          </a:prstGeom>
        </p:spPr>
        <p:txBody>
          <a:bodyPr vert="horz" lIns="0" tIns="0" rIns="0" bIns="0" rtlCol="0">
            <a:normAutofit/>
          </a:bodyPr>
          <a:lstStyle>
            <a:lvl1pPr marL="383108" indent="-383108">
              <a:buClr>
                <a:schemeClr val="bg1"/>
              </a:buClr>
              <a:buFont typeface="Century Gothic" panose="020B0502020202020204" pitchFamily="34" charset="0"/>
              <a:buChar char=" "/>
              <a:defRPr lang="en-US" baseline="0" dirty="0"/>
            </a:lvl1pPr>
          </a:lstStyle>
          <a:p>
            <a:pPr marL="0" lvl="0" indent="0" algn="ctr">
              <a:buNone/>
            </a:pPr>
            <a:r>
              <a:rPr lang="en-US"/>
              <a:t> </a:t>
            </a:r>
          </a:p>
        </p:txBody>
      </p:sp>
      <p:sp>
        <p:nvSpPr>
          <p:cNvPr id="13" name="Picture Placeholder 2"/>
          <p:cNvSpPr>
            <a:spLocks noGrp="1"/>
          </p:cNvSpPr>
          <p:nvPr>
            <p:ph type="pic" sz="quarter" idx="21" hasCustomPrompt="1"/>
          </p:nvPr>
        </p:nvSpPr>
        <p:spPr>
          <a:xfrm>
            <a:off x="4272229" y="1600200"/>
            <a:ext cx="1277368" cy="1277368"/>
          </a:xfrm>
          <a:prstGeom prst="ellipse">
            <a:avLst/>
          </a:prstGeom>
        </p:spPr>
        <p:txBody>
          <a:bodyPr vert="horz" lIns="0" tIns="0" rIns="0" bIns="0" rtlCol="0">
            <a:normAutofit/>
          </a:bodyPr>
          <a:lstStyle>
            <a:lvl1pPr marL="383108" indent="-383108">
              <a:buClr>
                <a:schemeClr val="bg1"/>
              </a:buClr>
              <a:buFont typeface="Century Gothic" panose="020B0502020202020204" pitchFamily="34" charset="0"/>
              <a:buChar char=" "/>
              <a:defRPr lang="en-US" baseline="0" dirty="0"/>
            </a:lvl1pPr>
          </a:lstStyle>
          <a:p>
            <a:pPr marL="0" lvl="0" indent="0" algn="ctr">
              <a:buNone/>
            </a:pPr>
            <a:r>
              <a:rPr lang="en-US"/>
              <a:t> </a:t>
            </a:r>
          </a:p>
        </p:txBody>
      </p:sp>
      <p:sp>
        <p:nvSpPr>
          <p:cNvPr id="14" name="Picture Placeholder 2"/>
          <p:cNvSpPr>
            <a:spLocks noGrp="1"/>
          </p:cNvSpPr>
          <p:nvPr>
            <p:ph type="pic" sz="quarter" idx="22" hasCustomPrompt="1"/>
          </p:nvPr>
        </p:nvSpPr>
        <p:spPr>
          <a:xfrm>
            <a:off x="4272229" y="3062308"/>
            <a:ext cx="1277368" cy="1277368"/>
          </a:xfrm>
          <a:prstGeom prst="ellipse">
            <a:avLst/>
          </a:prstGeom>
        </p:spPr>
        <p:txBody>
          <a:bodyPr vert="horz" lIns="0" tIns="0" rIns="0" bIns="0" rtlCol="0">
            <a:normAutofit/>
          </a:bodyPr>
          <a:lstStyle>
            <a:lvl1pPr marL="383108" indent="-383108">
              <a:buClr>
                <a:schemeClr val="bg1"/>
              </a:buClr>
              <a:buFont typeface="Century Gothic" panose="020B0502020202020204" pitchFamily="34" charset="0"/>
              <a:buChar char=" "/>
              <a:defRPr lang="en-US" baseline="0" dirty="0"/>
            </a:lvl1pPr>
          </a:lstStyle>
          <a:p>
            <a:pPr marL="0" lvl="0" indent="0" algn="ctr">
              <a:buNone/>
            </a:pPr>
            <a:r>
              <a:rPr lang="en-US"/>
              <a:t> </a:t>
            </a:r>
          </a:p>
        </p:txBody>
      </p:sp>
      <p:sp>
        <p:nvSpPr>
          <p:cNvPr id="27" name="Picture Placeholder 2"/>
          <p:cNvSpPr>
            <a:spLocks noGrp="1"/>
          </p:cNvSpPr>
          <p:nvPr>
            <p:ph type="pic" sz="quarter" idx="23" hasCustomPrompt="1"/>
          </p:nvPr>
        </p:nvSpPr>
        <p:spPr>
          <a:xfrm>
            <a:off x="4272229" y="4519084"/>
            <a:ext cx="1277368" cy="1277368"/>
          </a:xfrm>
          <a:prstGeom prst="ellipse">
            <a:avLst/>
          </a:prstGeom>
        </p:spPr>
        <p:txBody>
          <a:bodyPr vert="horz" lIns="0" tIns="0" rIns="0" bIns="0" rtlCol="0">
            <a:normAutofit/>
          </a:bodyPr>
          <a:lstStyle>
            <a:lvl1pPr marL="383108" indent="-383108">
              <a:buClr>
                <a:schemeClr val="bg1"/>
              </a:buClr>
              <a:buFont typeface="Century Gothic" panose="020B0502020202020204" pitchFamily="34" charset="0"/>
              <a:buChar char=" "/>
              <a:defRPr lang="en-US" baseline="0" dirty="0"/>
            </a:lvl1pPr>
          </a:lstStyle>
          <a:p>
            <a:pPr marL="0" lvl="0" indent="0" algn="ctr">
              <a:buNone/>
            </a:pPr>
            <a:r>
              <a:rPr lang="en-US"/>
              <a:t> </a:t>
            </a:r>
          </a:p>
        </p:txBody>
      </p:sp>
      <p:sp>
        <p:nvSpPr>
          <p:cNvPr id="3" name="Title 2"/>
          <p:cNvSpPr>
            <a:spLocks noGrp="1"/>
          </p:cNvSpPr>
          <p:nvPr>
            <p:ph type="title"/>
          </p:nvPr>
        </p:nvSpPr>
        <p:spPr/>
        <p:txBody>
          <a:bodyPr/>
          <a:lstStyle/>
          <a:p>
            <a:r>
              <a:rPr lang="en-US"/>
              <a:t>Click to edit Master title style</a:t>
            </a:r>
          </a:p>
        </p:txBody>
      </p:sp>
      <p:pic>
        <p:nvPicPr>
          <p:cNvPr id="15" name="Picture 14">
            <a:extLst>
              <a:ext uri="{FF2B5EF4-FFF2-40B4-BE49-F238E27FC236}">
                <a16:creationId xmlns:a16="http://schemas.microsoft.com/office/drawing/2014/main" id="{EB78B19D-0DF6-7443-8398-3A4F0ADA859C}"/>
              </a:ext>
            </a:extLst>
          </p:cNvPr>
          <p:cNvPicPr>
            <a:picLocks noChangeAspect="1"/>
          </p:cNvPicPr>
          <p:nvPr/>
        </p:nvPicPr>
        <p:blipFill rotWithShape="1">
          <a:blip r:embed="rId2"/>
          <a:srcRect l="4334" t="9546" r="3294" b="28937"/>
          <a:stretch/>
        </p:blipFill>
        <p:spPr>
          <a:xfrm>
            <a:off x="281106" y="6188365"/>
            <a:ext cx="1432337" cy="472059"/>
          </a:xfrm>
          <a:prstGeom prst="rect">
            <a:avLst/>
          </a:prstGeom>
        </p:spPr>
      </p:pic>
      <p:sp>
        <p:nvSpPr>
          <p:cNvPr id="16" name="Rectangle 15">
            <a:extLst>
              <a:ext uri="{FF2B5EF4-FFF2-40B4-BE49-F238E27FC236}">
                <a16:creationId xmlns:a16="http://schemas.microsoft.com/office/drawing/2014/main" id="{B9EE1551-1D54-E54E-9696-C4F9563F9AB0}"/>
              </a:ext>
            </a:extLst>
          </p:cNvPr>
          <p:cNvSpPr/>
          <p:nvPr/>
        </p:nvSpPr>
        <p:spPr>
          <a:xfrm flipV="1">
            <a:off x="11468101" y="6479876"/>
            <a:ext cx="442795" cy="18288"/>
          </a:xfrm>
          <a:prstGeom prst="rect">
            <a:avLst/>
          </a:prstGeom>
          <a:solidFill>
            <a:srgbClr val="00183C"/>
          </a:solidFill>
          <a:ln>
            <a:solidFill>
              <a:srgbClr val="0018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7" name="Slide Number Placeholder 6">
            <a:extLst>
              <a:ext uri="{FF2B5EF4-FFF2-40B4-BE49-F238E27FC236}">
                <a16:creationId xmlns:a16="http://schemas.microsoft.com/office/drawing/2014/main" id="{3F027AAD-2019-9744-9D17-FF58007559AF}"/>
              </a:ext>
            </a:extLst>
          </p:cNvPr>
          <p:cNvSpPr txBox="1">
            <a:spLocks/>
          </p:cNvSpPr>
          <p:nvPr/>
        </p:nvSpPr>
        <p:spPr>
          <a:xfrm>
            <a:off x="11468101" y="6562725"/>
            <a:ext cx="442795" cy="295275"/>
          </a:xfrm>
          <a:prstGeom prst="rect">
            <a:avLst/>
          </a:prstGeom>
        </p:spPr>
        <p:txBody>
          <a:bodyPr wrap="none" lIns="0" tIns="0" rIns="0" bIns="0"/>
          <a:lstStyle>
            <a:defPPr>
              <a:defRPr lang="en-US"/>
            </a:defPPr>
            <a:lvl1pPr marL="0" algn="ctr" defTabSz="914400" rtl="0" eaLnBrk="1" latinLnBrk="0" hangingPunct="1">
              <a:defRPr sz="1400" b="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04F7E95-2AEA-4C90-8528-C659D04F1447}" type="slidenum">
              <a:rPr lang="en-US" sz="1400" smtClean="0"/>
              <a:pPr/>
              <a:t>‹#›</a:t>
            </a:fld>
            <a:endParaRPr lang="en-US" sz="1400"/>
          </a:p>
        </p:txBody>
      </p:sp>
    </p:spTree>
    <p:extLst>
      <p:ext uri="{BB962C8B-B14F-4D97-AF65-F5344CB8AC3E}">
        <p14:creationId xmlns:p14="http://schemas.microsoft.com/office/powerpoint/2010/main" val="28571125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1_Right Image with Title">
    <p:spTree>
      <p:nvGrpSpPr>
        <p:cNvPr id="1" name=""/>
        <p:cNvGrpSpPr/>
        <p:nvPr/>
      </p:nvGrpSpPr>
      <p:grpSpPr>
        <a:xfrm>
          <a:off x="0" y="0"/>
          <a:ext cx="0" cy="0"/>
          <a:chOff x="0" y="0"/>
          <a:chExt cx="0" cy="0"/>
        </a:xfrm>
      </p:grpSpPr>
      <p:sp>
        <p:nvSpPr>
          <p:cNvPr id="4" name="Picture Placeholder 2"/>
          <p:cNvSpPr>
            <a:spLocks noGrp="1"/>
          </p:cNvSpPr>
          <p:nvPr>
            <p:ph type="pic" sz="quarter" idx="14" hasCustomPrompt="1"/>
          </p:nvPr>
        </p:nvSpPr>
        <p:spPr>
          <a:xfrm>
            <a:off x="0" y="1"/>
            <a:ext cx="6096000" cy="6117167"/>
          </a:xfrm>
        </p:spPr>
        <p:txBody>
          <a:bodyPr vert="horz" lIns="0" tIns="0" rIns="0" bIns="0" rtlCol="0">
            <a:normAutofit/>
          </a:bodyPr>
          <a:lstStyle>
            <a:lvl1pPr marL="383108" indent="-383108">
              <a:buClr>
                <a:schemeClr val="bg1"/>
              </a:buClr>
              <a:buFont typeface="Century Gothic" panose="020B0502020202020204" pitchFamily="34" charset="0"/>
              <a:buChar char=" "/>
              <a:defRPr lang="en-US" baseline="0" dirty="0"/>
            </a:lvl1pPr>
          </a:lstStyle>
          <a:p>
            <a:pPr marL="0" lvl="0" indent="0" algn="ctr">
              <a:buNone/>
            </a:pPr>
            <a:r>
              <a:rPr lang="en-US"/>
              <a:t> </a:t>
            </a:r>
          </a:p>
        </p:txBody>
      </p:sp>
      <p:sp>
        <p:nvSpPr>
          <p:cNvPr id="2" name="Slide Number Placeholder 1"/>
          <p:cNvSpPr>
            <a:spLocks noGrp="1"/>
          </p:cNvSpPr>
          <p:nvPr>
            <p:ph type="sldNum" sz="quarter" idx="15"/>
          </p:nvPr>
        </p:nvSpPr>
        <p:spPr/>
        <p:txBody>
          <a:bodyPr/>
          <a:lstStyle/>
          <a:p>
            <a:fld id="{330EA680-D336-4FF7-8B7A-9848BB0A1C32}" type="slidenum">
              <a:rPr lang="en-US" smtClean="0"/>
              <a:t>‹#›</a:t>
            </a:fld>
            <a:endParaRPr lang="en-US"/>
          </a:p>
        </p:txBody>
      </p:sp>
      <p:pic>
        <p:nvPicPr>
          <p:cNvPr id="6" name="Picture 5">
            <a:extLst>
              <a:ext uri="{FF2B5EF4-FFF2-40B4-BE49-F238E27FC236}">
                <a16:creationId xmlns:a16="http://schemas.microsoft.com/office/drawing/2014/main" id="{787FC5D9-26A0-6547-A8D3-5BC490D40308}"/>
              </a:ext>
            </a:extLst>
          </p:cNvPr>
          <p:cNvPicPr>
            <a:picLocks noChangeAspect="1"/>
          </p:cNvPicPr>
          <p:nvPr/>
        </p:nvPicPr>
        <p:blipFill rotWithShape="1">
          <a:blip r:embed="rId2"/>
          <a:srcRect l="4334" t="9546" r="3294" b="28937"/>
          <a:stretch/>
        </p:blipFill>
        <p:spPr>
          <a:xfrm>
            <a:off x="281106" y="6188365"/>
            <a:ext cx="1432337" cy="472059"/>
          </a:xfrm>
          <a:prstGeom prst="rect">
            <a:avLst/>
          </a:prstGeom>
        </p:spPr>
      </p:pic>
      <p:sp>
        <p:nvSpPr>
          <p:cNvPr id="7" name="Rectangle 6">
            <a:extLst>
              <a:ext uri="{FF2B5EF4-FFF2-40B4-BE49-F238E27FC236}">
                <a16:creationId xmlns:a16="http://schemas.microsoft.com/office/drawing/2014/main" id="{CF1411FD-B764-304C-97B2-6AB28B315F85}"/>
              </a:ext>
            </a:extLst>
          </p:cNvPr>
          <p:cNvSpPr/>
          <p:nvPr/>
        </p:nvSpPr>
        <p:spPr>
          <a:xfrm flipV="1">
            <a:off x="11468101" y="6479876"/>
            <a:ext cx="442795" cy="18288"/>
          </a:xfrm>
          <a:prstGeom prst="rect">
            <a:avLst/>
          </a:prstGeom>
          <a:solidFill>
            <a:srgbClr val="00183C"/>
          </a:solidFill>
          <a:ln>
            <a:solidFill>
              <a:srgbClr val="0018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8" name="Slide Number Placeholder 6">
            <a:extLst>
              <a:ext uri="{FF2B5EF4-FFF2-40B4-BE49-F238E27FC236}">
                <a16:creationId xmlns:a16="http://schemas.microsoft.com/office/drawing/2014/main" id="{5918B481-69AE-2545-9702-5EFC67DF1B03}"/>
              </a:ext>
            </a:extLst>
          </p:cNvPr>
          <p:cNvSpPr txBox="1">
            <a:spLocks/>
          </p:cNvSpPr>
          <p:nvPr/>
        </p:nvSpPr>
        <p:spPr>
          <a:xfrm>
            <a:off x="11468101" y="6562725"/>
            <a:ext cx="442795" cy="295275"/>
          </a:xfrm>
          <a:prstGeom prst="rect">
            <a:avLst/>
          </a:prstGeom>
        </p:spPr>
        <p:txBody>
          <a:bodyPr wrap="none" lIns="0" tIns="0" rIns="0" bIns="0"/>
          <a:lstStyle>
            <a:defPPr>
              <a:defRPr lang="en-US"/>
            </a:defPPr>
            <a:lvl1pPr marL="0" algn="ctr" defTabSz="914400" rtl="0" eaLnBrk="1" latinLnBrk="0" hangingPunct="1">
              <a:defRPr sz="1400" b="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04F7E95-2AEA-4C90-8528-C659D04F1447}" type="slidenum">
              <a:rPr lang="en-US" sz="1400" smtClean="0"/>
              <a:pPr/>
              <a:t>‹#›</a:t>
            </a:fld>
            <a:endParaRPr lang="en-US" sz="1400"/>
          </a:p>
        </p:txBody>
      </p:sp>
    </p:spTree>
    <p:extLst>
      <p:ext uri="{BB962C8B-B14F-4D97-AF65-F5344CB8AC3E}">
        <p14:creationId xmlns:p14="http://schemas.microsoft.com/office/powerpoint/2010/main" val="29202346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1_2 Column">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
        <p:nvSpPr>
          <p:cNvPr id="4" name="Text Placeholder 3"/>
          <p:cNvSpPr>
            <a:spLocks noGrp="1"/>
          </p:cNvSpPr>
          <p:nvPr>
            <p:ph type="body" sz="quarter" idx="13" hasCustomPrompt="1"/>
          </p:nvPr>
        </p:nvSpPr>
        <p:spPr>
          <a:xfrm>
            <a:off x="304800" y="1600201"/>
            <a:ext cx="5613400" cy="647700"/>
          </a:xfrm>
          <a:prstGeom prst="round2SameRect">
            <a:avLst>
              <a:gd name="adj1" fmla="val 23195"/>
              <a:gd name="adj2" fmla="val 0"/>
            </a:avLst>
          </a:prstGeom>
          <a:solidFill>
            <a:schemeClr val="accent1"/>
          </a:solidFill>
        </p:spPr>
        <p:txBody>
          <a:bodyPr bIns="91440" anchor="ctr"/>
          <a:lstStyle>
            <a:lvl1pPr marL="0" indent="0" algn="ctr">
              <a:buNone/>
              <a:defRPr>
                <a:solidFill>
                  <a:schemeClr val="bg1"/>
                </a:solidFill>
                <a:latin typeface="Futura PT Bold" panose="020B0902020204020203" pitchFamily="34" charset="0"/>
              </a:defRPr>
            </a:lvl1pPr>
          </a:lstStyle>
          <a:p>
            <a:pPr lvl="0"/>
            <a:r>
              <a:rPr lang="en-US"/>
              <a:t>Column Title</a:t>
            </a:r>
          </a:p>
        </p:txBody>
      </p:sp>
      <p:sp>
        <p:nvSpPr>
          <p:cNvPr id="10" name="Text Placeholder 3"/>
          <p:cNvSpPr>
            <a:spLocks noGrp="1"/>
          </p:cNvSpPr>
          <p:nvPr>
            <p:ph type="body" sz="quarter" idx="17" hasCustomPrompt="1"/>
          </p:nvPr>
        </p:nvSpPr>
        <p:spPr>
          <a:xfrm>
            <a:off x="6273800" y="1600201"/>
            <a:ext cx="5613400" cy="647700"/>
          </a:xfrm>
          <a:prstGeom prst="round2SameRect">
            <a:avLst>
              <a:gd name="adj1" fmla="val 25372"/>
              <a:gd name="adj2" fmla="val 0"/>
            </a:avLst>
          </a:prstGeom>
          <a:solidFill>
            <a:schemeClr val="accent2"/>
          </a:solidFill>
        </p:spPr>
        <p:txBody>
          <a:bodyPr bIns="91440" anchor="ctr"/>
          <a:lstStyle>
            <a:lvl1pPr marL="0" indent="0" algn="ctr">
              <a:buNone/>
              <a:defRPr>
                <a:solidFill>
                  <a:schemeClr val="bg1"/>
                </a:solidFill>
                <a:latin typeface="Futura PT Bold" panose="020B0902020204020203" pitchFamily="34" charset="0"/>
              </a:defRPr>
            </a:lvl1pPr>
          </a:lstStyle>
          <a:p>
            <a:pPr lvl="0"/>
            <a:r>
              <a:rPr lang="en-US"/>
              <a:t>Column Title</a:t>
            </a:r>
          </a:p>
        </p:txBody>
      </p:sp>
      <p:sp>
        <p:nvSpPr>
          <p:cNvPr id="6" name="Content Placeholder 5"/>
          <p:cNvSpPr>
            <a:spLocks noGrp="1"/>
          </p:cNvSpPr>
          <p:nvPr>
            <p:ph sz="quarter" idx="18"/>
          </p:nvPr>
        </p:nvSpPr>
        <p:spPr>
          <a:xfrm>
            <a:off x="304800" y="2247901"/>
            <a:ext cx="5608320" cy="3553883"/>
          </a:xfrm>
          <a:prstGeom prst="round2SameRect">
            <a:avLst>
              <a:gd name="adj1" fmla="val 0"/>
              <a:gd name="adj2" fmla="val 4363"/>
            </a:avLst>
          </a:prstGeom>
          <a:solidFill>
            <a:schemeClr val="tx2">
              <a:alpha val="10196"/>
            </a:schemeClr>
          </a:solidFill>
        </p:spPr>
        <p:txBody>
          <a:bodyPr lIns="91440" tIns="91440" rIns="91440" bIns="91440">
            <a:normAutofit/>
          </a:bodyPr>
          <a:lstStyle>
            <a:lvl1pPr marL="302676" indent="-302676">
              <a:defRPr sz="2133"/>
            </a:lvl1pPr>
            <a:lvl2pPr marL="759865" indent="-294210">
              <a:defRPr sz="1867"/>
            </a:lvl2pPr>
            <a:lvl3pPr marL="1140855" indent="-224361">
              <a:defRPr sz="1600"/>
            </a:lvl3pPr>
            <a:lvl4pPr>
              <a:defRPr sz="1467"/>
            </a:lvl4pPr>
            <a:lvl5pPr>
              <a:defRPr sz="1400"/>
            </a:lvl5pPr>
          </a:lstStyle>
          <a:p>
            <a:pPr lvl="0"/>
            <a:r>
              <a:rPr lang="en-US"/>
              <a:t>Click to edit Master text styles</a:t>
            </a:r>
          </a:p>
          <a:p>
            <a:pPr lvl="1"/>
            <a:r>
              <a:rPr lang="en-US"/>
              <a:t>Second level</a:t>
            </a:r>
          </a:p>
          <a:p>
            <a:pPr lvl="2"/>
            <a:r>
              <a:rPr lang="en-US"/>
              <a:t>Third level</a:t>
            </a:r>
          </a:p>
        </p:txBody>
      </p:sp>
      <p:sp>
        <p:nvSpPr>
          <p:cNvPr id="13" name="Content Placeholder 5"/>
          <p:cNvSpPr>
            <a:spLocks noGrp="1"/>
          </p:cNvSpPr>
          <p:nvPr>
            <p:ph sz="quarter" idx="19"/>
          </p:nvPr>
        </p:nvSpPr>
        <p:spPr>
          <a:xfrm>
            <a:off x="6278880" y="2247901"/>
            <a:ext cx="5608320" cy="3553883"/>
          </a:xfrm>
          <a:prstGeom prst="round2SameRect">
            <a:avLst>
              <a:gd name="adj1" fmla="val 0"/>
              <a:gd name="adj2" fmla="val 4759"/>
            </a:avLst>
          </a:prstGeom>
          <a:solidFill>
            <a:schemeClr val="tx2">
              <a:alpha val="10196"/>
            </a:schemeClr>
          </a:solidFill>
        </p:spPr>
        <p:txBody>
          <a:bodyPr lIns="91440" tIns="91440" rIns="91440" bIns="91440">
            <a:normAutofit/>
          </a:bodyPr>
          <a:lstStyle>
            <a:lvl1pPr marL="302676" indent="-302676">
              <a:buClr>
                <a:schemeClr val="accent2"/>
              </a:buClr>
              <a:defRPr sz="2133"/>
            </a:lvl1pPr>
            <a:lvl2pPr marL="759865" indent="-294210">
              <a:buClr>
                <a:schemeClr val="accent2"/>
              </a:buClr>
              <a:defRPr sz="1867"/>
            </a:lvl2pPr>
            <a:lvl3pPr marL="1140855" indent="-224361">
              <a:buClr>
                <a:schemeClr val="accent2"/>
              </a:buClr>
              <a:defRPr sz="1600"/>
            </a:lvl3pPr>
            <a:lvl4pPr>
              <a:defRPr sz="1467"/>
            </a:lvl4pPr>
            <a:lvl5pPr>
              <a:defRPr sz="1400"/>
            </a:lvl5pPr>
          </a:lstStyle>
          <a:p>
            <a:pPr lvl="0"/>
            <a:r>
              <a:rPr lang="en-US"/>
              <a:t>Click to edit Master text styles</a:t>
            </a:r>
          </a:p>
          <a:p>
            <a:pPr lvl="1"/>
            <a:r>
              <a:rPr lang="en-US"/>
              <a:t>Second level</a:t>
            </a:r>
          </a:p>
          <a:p>
            <a:pPr lvl="2"/>
            <a:r>
              <a:rPr lang="en-US"/>
              <a:t>Third level</a:t>
            </a:r>
          </a:p>
        </p:txBody>
      </p:sp>
      <p:sp>
        <p:nvSpPr>
          <p:cNvPr id="3" name="Title 2"/>
          <p:cNvSpPr>
            <a:spLocks noGrp="1"/>
          </p:cNvSpPr>
          <p:nvPr>
            <p:ph type="title"/>
          </p:nvPr>
        </p:nvSpPr>
        <p:spPr/>
        <p:txBody>
          <a:bodyPr/>
          <a:lstStyle/>
          <a:p>
            <a:r>
              <a:rPr lang="en-US"/>
              <a:t>Click to edit Master title style</a:t>
            </a:r>
          </a:p>
        </p:txBody>
      </p:sp>
      <p:pic>
        <p:nvPicPr>
          <p:cNvPr id="8" name="Picture 7">
            <a:extLst>
              <a:ext uri="{FF2B5EF4-FFF2-40B4-BE49-F238E27FC236}">
                <a16:creationId xmlns:a16="http://schemas.microsoft.com/office/drawing/2014/main" id="{9FB329DF-5AF9-9D40-8562-2DB79EDAC98D}"/>
              </a:ext>
            </a:extLst>
          </p:cNvPr>
          <p:cNvPicPr>
            <a:picLocks noChangeAspect="1"/>
          </p:cNvPicPr>
          <p:nvPr/>
        </p:nvPicPr>
        <p:blipFill rotWithShape="1">
          <a:blip r:embed="rId2"/>
          <a:srcRect l="4334" t="9546" r="3294" b="28937"/>
          <a:stretch/>
        </p:blipFill>
        <p:spPr>
          <a:xfrm>
            <a:off x="281106" y="6188365"/>
            <a:ext cx="1432337" cy="472059"/>
          </a:xfrm>
          <a:prstGeom prst="rect">
            <a:avLst/>
          </a:prstGeom>
        </p:spPr>
      </p:pic>
      <p:sp>
        <p:nvSpPr>
          <p:cNvPr id="9" name="Rectangle 8">
            <a:extLst>
              <a:ext uri="{FF2B5EF4-FFF2-40B4-BE49-F238E27FC236}">
                <a16:creationId xmlns:a16="http://schemas.microsoft.com/office/drawing/2014/main" id="{442C2A0F-6D06-6D4E-86A3-73958B2A53B6}"/>
              </a:ext>
            </a:extLst>
          </p:cNvPr>
          <p:cNvSpPr/>
          <p:nvPr/>
        </p:nvSpPr>
        <p:spPr>
          <a:xfrm flipV="1">
            <a:off x="11468101" y="6479876"/>
            <a:ext cx="442795" cy="18288"/>
          </a:xfrm>
          <a:prstGeom prst="rect">
            <a:avLst/>
          </a:prstGeom>
          <a:solidFill>
            <a:srgbClr val="00183C"/>
          </a:solidFill>
          <a:ln>
            <a:solidFill>
              <a:srgbClr val="0018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1" name="Slide Number Placeholder 6">
            <a:extLst>
              <a:ext uri="{FF2B5EF4-FFF2-40B4-BE49-F238E27FC236}">
                <a16:creationId xmlns:a16="http://schemas.microsoft.com/office/drawing/2014/main" id="{AC2433F8-68F4-384F-A29F-05059D630E06}"/>
              </a:ext>
            </a:extLst>
          </p:cNvPr>
          <p:cNvSpPr txBox="1">
            <a:spLocks/>
          </p:cNvSpPr>
          <p:nvPr/>
        </p:nvSpPr>
        <p:spPr>
          <a:xfrm>
            <a:off x="11468101" y="6562725"/>
            <a:ext cx="442795" cy="295275"/>
          </a:xfrm>
          <a:prstGeom prst="rect">
            <a:avLst/>
          </a:prstGeom>
        </p:spPr>
        <p:txBody>
          <a:bodyPr wrap="none" lIns="0" tIns="0" rIns="0" bIns="0"/>
          <a:lstStyle>
            <a:defPPr>
              <a:defRPr lang="en-US"/>
            </a:defPPr>
            <a:lvl1pPr marL="0" algn="ctr" defTabSz="914400" rtl="0" eaLnBrk="1" latinLnBrk="0" hangingPunct="1">
              <a:defRPr sz="1400" b="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04F7E95-2AEA-4C90-8528-C659D04F1447}" type="slidenum">
              <a:rPr lang="en-US" sz="1400" smtClean="0"/>
              <a:pPr/>
              <a:t>‹#›</a:t>
            </a:fld>
            <a:endParaRPr lang="en-US" sz="1400"/>
          </a:p>
        </p:txBody>
      </p:sp>
    </p:spTree>
    <p:extLst>
      <p:ext uri="{BB962C8B-B14F-4D97-AF65-F5344CB8AC3E}">
        <p14:creationId xmlns:p14="http://schemas.microsoft.com/office/powerpoint/2010/main" val="3336405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1_3 Column">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
        <p:nvSpPr>
          <p:cNvPr id="4" name="Text Placeholder 3"/>
          <p:cNvSpPr>
            <a:spLocks noGrp="1"/>
          </p:cNvSpPr>
          <p:nvPr>
            <p:ph type="body" sz="quarter" idx="13" hasCustomPrompt="1"/>
          </p:nvPr>
        </p:nvSpPr>
        <p:spPr>
          <a:xfrm>
            <a:off x="304800" y="1600200"/>
            <a:ext cx="3657600" cy="646176"/>
          </a:xfrm>
          <a:prstGeom prst="round2SameRect">
            <a:avLst>
              <a:gd name="adj1" fmla="val 25392"/>
              <a:gd name="adj2" fmla="val 0"/>
            </a:avLst>
          </a:prstGeom>
          <a:solidFill>
            <a:schemeClr val="accent1"/>
          </a:solidFill>
        </p:spPr>
        <p:txBody>
          <a:bodyPr bIns="91440" anchor="ctr">
            <a:normAutofit/>
          </a:bodyPr>
          <a:lstStyle>
            <a:lvl1pPr marL="0" indent="0" algn="ctr">
              <a:buNone/>
              <a:defRPr sz="2400">
                <a:solidFill>
                  <a:schemeClr val="bg1"/>
                </a:solidFill>
                <a:latin typeface="Futura PT Bold" panose="020B0902020204020203" pitchFamily="34" charset="0"/>
              </a:defRPr>
            </a:lvl1pPr>
          </a:lstStyle>
          <a:p>
            <a:pPr lvl="0"/>
            <a:r>
              <a:rPr lang="en-US"/>
              <a:t>Column Title</a:t>
            </a:r>
          </a:p>
        </p:txBody>
      </p:sp>
      <p:sp>
        <p:nvSpPr>
          <p:cNvPr id="6" name="Text Placeholder 3"/>
          <p:cNvSpPr>
            <a:spLocks noGrp="1"/>
          </p:cNvSpPr>
          <p:nvPr>
            <p:ph type="body" sz="quarter" idx="14" hasCustomPrompt="1"/>
          </p:nvPr>
        </p:nvSpPr>
        <p:spPr>
          <a:xfrm>
            <a:off x="4267200" y="1600200"/>
            <a:ext cx="3657600" cy="646176"/>
          </a:xfrm>
          <a:prstGeom prst="round2SameRect">
            <a:avLst>
              <a:gd name="adj1" fmla="val 27573"/>
              <a:gd name="adj2" fmla="val 0"/>
            </a:avLst>
          </a:prstGeom>
          <a:solidFill>
            <a:schemeClr val="accent2"/>
          </a:solidFill>
        </p:spPr>
        <p:txBody>
          <a:bodyPr bIns="91440" anchor="ctr">
            <a:normAutofit/>
          </a:bodyPr>
          <a:lstStyle>
            <a:lvl1pPr marL="0" indent="0" algn="ctr">
              <a:buNone/>
              <a:defRPr sz="2400">
                <a:solidFill>
                  <a:schemeClr val="bg1"/>
                </a:solidFill>
                <a:latin typeface="Futura PT Bold" panose="020B0902020204020203" pitchFamily="34" charset="0"/>
              </a:defRPr>
            </a:lvl1pPr>
          </a:lstStyle>
          <a:p>
            <a:pPr lvl="0"/>
            <a:r>
              <a:rPr lang="en-US"/>
              <a:t>Column Title</a:t>
            </a:r>
          </a:p>
        </p:txBody>
      </p:sp>
      <p:sp>
        <p:nvSpPr>
          <p:cNvPr id="11" name="Text Placeholder 3"/>
          <p:cNvSpPr>
            <a:spLocks noGrp="1"/>
          </p:cNvSpPr>
          <p:nvPr>
            <p:ph type="body" sz="quarter" idx="18" hasCustomPrompt="1"/>
          </p:nvPr>
        </p:nvSpPr>
        <p:spPr>
          <a:xfrm>
            <a:off x="8229600" y="1600200"/>
            <a:ext cx="3657600" cy="646176"/>
          </a:xfrm>
          <a:prstGeom prst="round2SameRect">
            <a:avLst>
              <a:gd name="adj1" fmla="val 27573"/>
              <a:gd name="adj2" fmla="val 0"/>
            </a:avLst>
          </a:prstGeom>
          <a:solidFill>
            <a:schemeClr val="accent5"/>
          </a:solidFill>
        </p:spPr>
        <p:txBody>
          <a:bodyPr bIns="91440" anchor="ctr">
            <a:normAutofit/>
          </a:bodyPr>
          <a:lstStyle>
            <a:lvl1pPr marL="0" indent="0" algn="ctr">
              <a:buNone/>
              <a:defRPr sz="2400">
                <a:solidFill>
                  <a:schemeClr val="bg1"/>
                </a:solidFill>
                <a:latin typeface="Futura PT Bold" panose="020B0902020204020203" pitchFamily="34" charset="0"/>
              </a:defRPr>
            </a:lvl1pPr>
          </a:lstStyle>
          <a:p>
            <a:pPr lvl="0"/>
            <a:r>
              <a:rPr lang="en-US"/>
              <a:t>Column Title</a:t>
            </a:r>
          </a:p>
        </p:txBody>
      </p:sp>
      <p:sp>
        <p:nvSpPr>
          <p:cNvPr id="10" name="Content Placeholder 5"/>
          <p:cNvSpPr>
            <a:spLocks noGrp="1"/>
          </p:cNvSpPr>
          <p:nvPr>
            <p:ph sz="quarter" idx="21"/>
          </p:nvPr>
        </p:nvSpPr>
        <p:spPr>
          <a:xfrm>
            <a:off x="304800" y="2247901"/>
            <a:ext cx="3657600" cy="3553883"/>
          </a:xfrm>
          <a:prstGeom prst="round2SameRect">
            <a:avLst>
              <a:gd name="adj1" fmla="val 0"/>
              <a:gd name="adj2" fmla="val 5156"/>
            </a:avLst>
          </a:prstGeom>
          <a:solidFill>
            <a:schemeClr val="tx2">
              <a:alpha val="10196"/>
            </a:schemeClr>
          </a:solidFill>
        </p:spPr>
        <p:txBody>
          <a:bodyPr lIns="91440" tIns="91440" rIns="91440" bIns="91440">
            <a:normAutofit/>
          </a:bodyPr>
          <a:lstStyle>
            <a:lvl1pPr marL="302676" indent="-302676">
              <a:defRPr sz="1867"/>
            </a:lvl1pPr>
            <a:lvl2pPr marL="759865" indent="-294210">
              <a:defRPr sz="1600"/>
            </a:lvl2pPr>
            <a:lvl3pPr marL="1140855" indent="-224361">
              <a:defRPr sz="1467"/>
            </a:lvl3pPr>
            <a:lvl4pPr>
              <a:defRPr sz="1467"/>
            </a:lvl4pPr>
            <a:lvl5pPr>
              <a:defRPr sz="1400"/>
            </a:lvl5pPr>
          </a:lstStyle>
          <a:p>
            <a:pPr lvl="0"/>
            <a:r>
              <a:rPr lang="en-US"/>
              <a:t>Click to edit Master text styles</a:t>
            </a:r>
          </a:p>
          <a:p>
            <a:pPr lvl="1"/>
            <a:r>
              <a:rPr lang="en-US"/>
              <a:t>Second level</a:t>
            </a:r>
          </a:p>
          <a:p>
            <a:pPr lvl="2"/>
            <a:r>
              <a:rPr lang="en-US"/>
              <a:t>Third level</a:t>
            </a:r>
          </a:p>
        </p:txBody>
      </p:sp>
      <p:sp>
        <p:nvSpPr>
          <p:cNvPr id="14" name="Content Placeholder 5"/>
          <p:cNvSpPr>
            <a:spLocks noGrp="1"/>
          </p:cNvSpPr>
          <p:nvPr>
            <p:ph sz="quarter" idx="22"/>
          </p:nvPr>
        </p:nvSpPr>
        <p:spPr>
          <a:xfrm>
            <a:off x="4267200" y="2247901"/>
            <a:ext cx="3657600" cy="3553883"/>
          </a:xfrm>
          <a:prstGeom prst="round2SameRect">
            <a:avLst>
              <a:gd name="adj1" fmla="val 0"/>
              <a:gd name="adj2" fmla="val 4363"/>
            </a:avLst>
          </a:prstGeom>
          <a:solidFill>
            <a:schemeClr val="tx2">
              <a:alpha val="10196"/>
            </a:schemeClr>
          </a:solidFill>
        </p:spPr>
        <p:txBody>
          <a:bodyPr lIns="91440" tIns="91440" rIns="91440" bIns="91440">
            <a:normAutofit/>
          </a:bodyPr>
          <a:lstStyle>
            <a:lvl1pPr marL="302676" indent="-302676">
              <a:buClr>
                <a:schemeClr val="accent2"/>
              </a:buClr>
              <a:defRPr sz="1867"/>
            </a:lvl1pPr>
            <a:lvl2pPr marL="759865" indent="-294210">
              <a:buClr>
                <a:schemeClr val="accent2"/>
              </a:buClr>
              <a:defRPr sz="1600"/>
            </a:lvl2pPr>
            <a:lvl3pPr marL="1140855" indent="-224361">
              <a:buClr>
                <a:schemeClr val="accent2"/>
              </a:buClr>
              <a:defRPr sz="1467"/>
            </a:lvl3pPr>
            <a:lvl4pPr>
              <a:defRPr sz="1467"/>
            </a:lvl4pPr>
            <a:lvl5pPr>
              <a:defRPr sz="1400"/>
            </a:lvl5pPr>
          </a:lstStyle>
          <a:p>
            <a:pPr lvl="0"/>
            <a:r>
              <a:rPr lang="en-US"/>
              <a:t>Click to edit Master text styles</a:t>
            </a:r>
          </a:p>
          <a:p>
            <a:pPr lvl="1"/>
            <a:r>
              <a:rPr lang="en-US"/>
              <a:t>Second level</a:t>
            </a:r>
          </a:p>
          <a:p>
            <a:pPr lvl="2"/>
            <a:r>
              <a:rPr lang="en-US"/>
              <a:t>Third level</a:t>
            </a:r>
          </a:p>
        </p:txBody>
      </p:sp>
      <p:sp>
        <p:nvSpPr>
          <p:cNvPr id="15" name="Content Placeholder 5"/>
          <p:cNvSpPr>
            <a:spLocks noGrp="1"/>
          </p:cNvSpPr>
          <p:nvPr>
            <p:ph sz="quarter" idx="23"/>
          </p:nvPr>
        </p:nvSpPr>
        <p:spPr>
          <a:xfrm>
            <a:off x="8229600" y="2247901"/>
            <a:ext cx="3657600" cy="3553883"/>
          </a:xfrm>
          <a:prstGeom prst="round2SameRect">
            <a:avLst>
              <a:gd name="adj1" fmla="val 0"/>
              <a:gd name="adj2" fmla="val 4759"/>
            </a:avLst>
          </a:prstGeom>
          <a:solidFill>
            <a:schemeClr val="tx2">
              <a:alpha val="10196"/>
            </a:schemeClr>
          </a:solidFill>
        </p:spPr>
        <p:txBody>
          <a:bodyPr lIns="91440" tIns="91440" rIns="91440" bIns="91440">
            <a:normAutofit/>
          </a:bodyPr>
          <a:lstStyle>
            <a:lvl1pPr marL="302676" indent="-302676">
              <a:buClr>
                <a:schemeClr val="accent3"/>
              </a:buClr>
              <a:defRPr sz="1867"/>
            </a:lvl1pPr>
            <a:lvl2pPr marL="759865" indent="-294210">
              <a:buClr>
                <a:schemeClr val="accent3"/>
              </a:buClr>
              <a:defRPr sz="1600"/>
            </a:lvl2pPr>
            <a:lvl3pPr marL="1140855" indent="-224361">
              <a:buClr>
                <a:schemeClr val="accent3"/>
              </a:buClr>
              <a:defRPr sz="1467"/>
            </a:lvl3pPr>
            <a:lvl4pPr>
              <a:defRPr sz="1467"/>
            </a:lvl4pPr>
            <a:lvl5pPr>
              <a:defRPr sz="1400"/>
            </a:lvl5pPr>
          </a:lstStyle>
          <a:p>
            <a:pPr lvl="0"/>
            <a:r>
              <a:rPr lang="en-US"/>
              <a:t>Click to edit Master text styles</a:t>
            </a:r>
          </a:p>
          <a:p>
            <a:pPr lvl="1"/>
            <a:r>
              <a:rPr lang="en-US"/>
              <a:t>Second level</a:t>
            </a:r>
          </a:p>
          <a:p>
            <a:pPr lvl="2"/>
            <a:r>
              <a:rPr lang="en-US"/>
              <a:t>Third level</a:t>
            </a:r>
          </a:p>
        </p:txBody>
      </p:sp>
      <p:sp>
        <p:nvSpPr>
          <p:cNvPr id="3" name="Title 2"/>
          <p:cNvSpPr>
            <a:spLocks noGrp="1"/>
          </p:cNvSpPr>
          <p:nvPr>
            <p:ph type="title"/>
          </p:nvPr>
        </p:nvSpPr>
        <p:spPr/>
        <p:txBody>
          <a:bodyPr/>
          <a:lstStyle/>
          <a:p>
            <a:r>
              <a:rPr lang="en-US"/>
              <a:t>Click to edit Master title style</a:t>
            </a:r>
          </a:p>
        </p:txBody>
      </p:sp>
      <p:pic>
        <p:nvPicPr>
          <p:cNvPr id="12" name="Picture 11">
            <a:extLst>
              <a:ext uri="{FF2B5EF4-FFF2-40B4-BE49-F238E27FC236}">
                <a16:creationId xmlns:a16="http://schemas.microsoft.com/office/drawing/2014/main" id="{EDAB6BED-FFA8-3A40-A141-0CBD2109E95F}"/>
              </a:ext>
            </a:extLst>
          </p:cNvPr>
          <p:cNvPicPr>
            <a:picLocks noChangeAspect="1"/>
          </p:cNvPicPr>
          <p:nvPr/>
        </p:nvPicPr>
        <p:blipFill rotWithShape="1">
          <a:blip r:embed="rId2"/>
          <a:srcRect l="4334" t="9546" r="3294" b="28937"/>
          <a:stretch/>
        </p:blipFill>
        <p:spPr>
          <a:xfrm>
            <a:off x="281106" y="6188365"/>
            <a:ext cx="1432337" cy="472059"/>
          </a:xfrm>
          <a:prstGeom prst="rect">
            <a:avLst/>
          </a:prstGeom>
        </p:spPr>
      </p:pic>
      <p:sp>
        <p:nvSpPr>
          <p:cNvPr id="13" name="Rectangle 12">
            <a:extLst>
              <a:ext uri="{FF2B5EF4-FFF2-40B4-BE49-F238E27FC236}">
                <a16:creationId xmlns:a16="http://schemas.microsoft.com/office/drawing/2014/main" id="{CE62251C-9351-5949-B6CE-314040BE893B}"/>
              </a:ext>
            </a:extLst>
          </p:cNvPr>
          <p:cNvSpPr/>
          <p:nvPr/>
        </p:nvSpPr>
        <p:spPr>
          <a:xfrm flipV="1">
            <a:off x="11468101" y="6479876"/>
            <a:ext cx="442795" cy="18288"/>
          </a:xfrm>
          <a:prstGeom prst="rect">
            <a:avLst/>
          </a:prstGeom>
          <a:solidFill>
            <a:srgbClr val="00183C"/>
          </a:solidFill>
          <a:ln>
            <a:solidFill>
              <a:srgbClr val="0018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6" name="Slide Number Placeholder 6">
            <a:extLst>
              <a:ext uri="{FF2B5EF4-FFF2-40B4-BE49-F238E27FC236}">
                <a16:creationId xmlns:a16="http://schemas.microsoft.com/office/drawing/2014/main" id="{64FECE0D-485E-CA47-8535-4105AB146A75}"/>
              </a:ext>
            </a:extLst>
          </p:cNvPr>
          <p:cNvSpPr txBox="1">
            <a:spLocks/>
          </p:cNvSpPr>
          <p:nvPr/>
        </p:nvSpPr>
        <p:spPr>
          <a:xfrm>
            <a:off x="11468101" y="6562725"/>
            <a:ext cx="442795" cy="295275"/>
          </a:xfrm>
          <a:prstGeom prst="rect">
            <a:avLst/>
          </a:prstGeom>
        </p:spPr>
        <p:txBody>
          <a:bodyPr wrap="none" lIns="0" tIns="0" rIns="0" bIns="0"/>
          <a:lstStyle>
            <a:defPPr>
              <a:defRPr lang="en-US"/>
            </a:defPPr>
            <a:lvl1pPr marL="0" algn="ctr" defTabSz="914400" rtl="0" eaLnBrk="1" latinLnBrk="0" hangingPunct="1">
              <a:defRPr sz="1400" b="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04F7E95-2AEA-4C90-8528-C659D04F1447}" type="slidenum">
              <a:rPr lang="en-US" sz="1400" smtClean="0"/>
              <a:pPr/>
              <a:t>‹#›</a:t>
            </a:fld>
            <a:endParaRPr lang="en-US" sz="1400"/>
          </a:p>
        </p:txBody>
      </p:sp>
    </p:spTree>
    <p:extLst>
      <p:ext uri="{BB962C8B-B14F-4D97-AF65-F5344CB8AC3E}">
        <p14:creationId xmlns:p14="http://schemas.microsoft.com/office/powerpoint/2010/main" val="28864528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1_4 Column">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
        <p:nvSpPr>
          <p:cNvPr id="4" name="Text Placeholder 3"/>
          <p:cNvSpPr>
            <a:spLocks noGrp="1"/>
          </p:cNvSpPr>
          <p:nvPr>
            <p:ph type="body" sz="quarter" idx="13" hasCustomPrompt="1"/>
          </p:nvPr>
        </p:nvSpPr>
        <p:spPr>
          <a:xfrm>
            <a:off x="304801" y="1600200"/>
            <a:ext cx="2730499" cy="646176"/>
          </a:xfrm>
          <a:prstGeom prst="round2SameRect">
            <a:avLst>
              <a:gd name="adj1" fmla="val 23211"/>
              <a:gd name="adj2" fmla="val 0"/>
            </a:avLst>
          </a:prstGeom>
          <a:solidFill>
            <a:schemeClr val="accent1"/>
          </a:solidFill>
        </p:spPr>
        <p:txBody>
          <a:bodyPr bIns="91440" anchor="ctr">
            <a:normAutofit/>
          </a:bodyPr>
          <a:lstStyle>
            <a:lvl1pPr marL="0" indent="0" algn="ctr">
              <a:buNone/>
              <a:defRPr sz="2133">
                <a:solidFill>
                  <a:schemeClr val="bg1"/>
                </a:solidFill>
                <a:latin typeface="Futura PT Bold" panose="020B0902020204020203" pitchFamily="34" charset="0"/>
              </a:defRPr>
            </a:lvl1pPr>
          </a:lstStyle>
          <a:p>
            <a:pPr lvl="0"/>
            <a:r>
              <a:rPr lang="en-US"/>
              <a:t>Column Title</a:t>
            </a:r>
          </a:p>
        </p:txBody>
      </p:sp>
      <p:sp>
        <p:nvSpPr>
          <p:cNvPr id="6" name="Text Placeholder 3"/>
          <p:cNvSpPr>
            <a:spLocks noGrp="1"/>
          </p:cNvSpPr>
          <p:nvPr>
            <p:ph type="body" sz="quarter" idx="14" hasCustomPrompt="1"/>
          </p:nvPr>
        </p:nvSpPr>
        <p:spPr>
          <a:xfrm>
            <a:off x="3255435" y="1600200"/>
            <a:ext cx="2730499" cy="646176"/>
          </a:xfrm>
          <a:prstGeom prst="round2SameRect">
            <a:avLst>
              <a:gd name="adj1" fmla="val 21030"/>
              <a:gd name="adj2" fmla="val 0"/>
            </a:avLst>
          </a:prstGeom>
          <a:solidFill>
            <a:schemeClr val="accent2"/>
          </a:solidFill>
        </p:spPr>
        <p:txBody>
          <a:bodyPr bIns="91440" anchor="ctr">
            <a:normAutofit/>
          </a:bodyPr>
          <a:lstStyle>
            <a:lvl1pPr marL="0" indent="0" algn="ctr">
              <a:buNone/>
              <a:defRPr sz="2133">
                <a:solidFill>
                  <a:schemeClr val="bg1"/>
                </a:solidFill>
                <a:latin typeface="Futura PT Bold" panose="020B0902020204020203" pitchFamily="34" charset="0"/>
              </a:defRPr>
            </a:lvl1pPr>
          </a:lstStyle>
          <a:p>
            <a:pPr lvl="0"/>
            <a:r>
              <a:rPr lang="en-US"/>
              <a:t>Column Title</a:t>
            </a:r>
          </a:p>
        </p:txBody>
      </p:sp>
      <p:sp>
        <p:nvSpPr>
          <p:cNvPr id="11" name="Text Placeholder 3"/>
          <p:cNvSpPr>
            <a:spLocks noGrp="1"/>
          </p:cNvSpPr>
          <p:nvPr>
            <p:ph type="body" sz="quarter" idx="18" hasCustomPrompt="1"/>
          </p:nvPr>
        </p:nvSpPr>
        <p:spPr>
          <a:xfrm>
            <a:off x="6206068" y="1600200"/>
            <a:ext cx="2730499" cy="646176"/>
          </a:xfrm>
          <a:prstGeom prst="round2SameRect">
            <a:avLst>
              <a:gd name="adj1" fmla="val 25392"/>
              <a:gd name="adj2" fmla="val 0"/>
            </a:avLst>
          </a:prstGeom>
          <a:solidFill>
            <a:schemeClr val="tx2"/>
          </a:solidFill>
        </p:spPr>
        <p:txBody>
          <a:bodyPr bIns="91440" anchor="ctr">
            <a:normAutofit/>
          </a:bodyPr>
          <a:lstStyle>
            <a:lvl1pPr marL="0" indent="0" algn="ctr">
              <a:buNone/>
              <a:defRPr sz="2133">
                <a:solidFill>
                  <a:schemeClr val="bg1"/>
                </a:solidFill>
                <a:latin typeface="Futura PT Bold" panose="020B0902020204020203" pitchFamily="34" charset="0"/>
              </a:defRPr>
            </a:lvl1pPr>
          </a:lstStyle>
          <a:p>
            <a:pPr lvl="0"/>
            <a:r>
              <a:rPr lang="en-US"/>
              <a:t>Column Title</a:t>
            </a:r>
          </a:p>
        </p:txBody>
      </p:sp>
      <p:sp>
        <p:nvSpPr>
          <p:cNvPr id="14" name="Text Placeholder 3"/>
          <p:cNvSpPr>
            <a:spLocks noGrp="1"/>
          </p:cNvSpPr>
          <p:nvPr>
            <p:ph type="body" sz="quarter" idx="22" hasCustomPrompt="1"/>
          </p:nvPr>
        </p:nvSpPr>
        <p:spPr>
          <a:xfrm>
            <a:off x="9156701" y="1600200"/>
            <a:ext cx="2730499" cy="646176"/>
          </a:xfrm>
          <a:prstGeom prst="round2SameRect">
            <a:avLst>
              <a:gd name="adj1" fmla="val 25392"/>
              <a:gd name="adj2" fmla="val 0"/>
            </a:avLst>
          </a:prstGeom>
          <a:solidFill>
            <a:schemeClr val="accent4"/>
          </a:solidFill>
        </p:spPr>
        <p:txBody>
          <a:bodyPr bIns="91440" anchor="ctr">
            <a:normAutofit/>
          </a:bodyPr>
          <a:lstStyle>
            <a:lvl1pPr marL="0" indent="0" algn="ctr">
              <a:buNone/>
              <a:defRPr sz="2133">
                <a:solidFill>
                  <a:schemeClr val="bg1"/>
                </a:solidFill>
                <a:latin typeface="Futura PT Bold" panose="020B0902020204020203" pitchFamily="34" charset="0"/>
              </a:defRPr>
            </a:lvl1pPr>
          </a:lstStyle>
          <a:p>
            <a:pPr lvl="0"/>
            <a:r>
              <a:rPr lang="en-US"/>
              <a:t>Column Title</a:t>
            </a:r>
          </a:p>
        </p:txBody>
      </p:sp>
      <p:sp>
        <p:nvSpPr>
          <p:cNvPr id="15" name="Content Placeholder 5"/>
          <p:cNvSpPr>
            <a:spLocks noGrp="1"/>
          </p:cNvSpPr>
          <p:nvPr>
            <p:ph sz="quarter" idx="21"/>
          </p:nvPr>
        </p:nvSpPr>
        <p:spPr>
          <a:xfrm>
            <a:off x="304801" y="2247901"/>
            <a:ext cx="2731008" cy="3553883"/>
          </a:xfrm>
          <a:prstGeom prst="round2SameRect">
            <a:avLst>
              <a:gd name="adj1" fmla="val 0"/>
              <a:gd name="adj2" fmla="val 5161"/>
            </a:avLst>
          </a:prstGeom>
          <a:solidFill>
            <a:schemeClr val="tx2">
              <a:alpha val="10196"/>
            </a:schemeClr>
          </a:solidFill>
        </p:spPr>
        <p:txBody>
          <a:bodyPr lIns="91440" tIns="91440" rIns="91440" bIns="91440">
            <a:normAutofit/>
          </a:bodyPr>
          <a:lstStyle>
            <a:lvl1pPr marL="302676" indent="-302676">
              <a:defRPr sz="1600"/>
            </a:lvl1pPr>
            <a:lvl2pPr marL="759865" indent="-294210">
              <a:defRPr sz="1467"/>
            </a:lvl2pPr>
            <a:lvl3pPr marL="1140855" indent="-224361">
              <a:defRPr sz="1400"/>
            </a:lvl3pPr>
            <a:lvl4pPr>
              <a:defRPr sz="1467"/>
            </a:lvl4pPr>
            <a:lvl5pPr>
              <a:defRPr sz="1400"/>
            </a:lvl5pPr>
          </a:lstStyle>
          <a:p>
            <a:pPr lvl="0"/>
            <a:r>
              <a:rPr lang="en-US"/>
              <a:t>Click to edit Master text styles</a:t>
            </a:r>
          </a:p>
          <a:p>
            <a:pPr lvl="1"/>
            <a:r>
              <a:rPr lang="en-US"/>
              <a:t>Second level</a:t>
            </a:r>
          </a:p>
          <a:p>
            <a:pPr lvl="2"/>
            <a:r>
              <a:rPr lang="en-US"/>
              <a:t>Third level</a:t>
            </a:r>
          </a:p>
        </p:txBody>
      </p:sp>
      <p:sp>
        <p:nvSpPr>
          <p:cNvPr id="16" name="Content Placeholder 5"/>
          <p:cNvSpPr>
            <a:spLocks noGrp="1"/>
          </p:cNvSpPr>
          <p:nvPr>
            <p:ph sz="quarter" idx="23"/>
          </p:nvPr>
        </p:nvSpPr>
        <p:spPr>
          <a:xfrm>
            <a:off x="3255265" y="2247901"/>
            <a:ext cx="2731008" cy="3553883"/>
          </a:xfrm>
          <a:prstGeom prst="round2SameRect">
            <a:avLst>
              <a:gd name="adj1" fmla="val 0"/>
              <a:gd name="adj2" fmla="val 6193"/>
            </a:avLst>
          </a:prstGeom>
          <a:solidFill>
            <a:schemeClr val="tx2">
              <a:alpha val="10196"/>
            </a:schemeClr>
          </a:solidFill>
        </p:spPr>
        <p:txBody>
          <a:bodyPr lIns="91440" tIns="91440" rIns="91440" bIns="91440">
            <a:normAutofit/>
          </a:bodyPr>
          <a:lstStyle>
            <a:lvl1pPr marL="302676" indent="-302676">
              <a:buClr>
                <a:schemeClr val="accent2"/>
              </a:buClr>
              <a:defRPr sz="1600"/>
            </a:lvl1pPr>
            <a:lvl2pPr marL="759865" indent="-294210">
              <a:buClr>
                <a:schemeClr val="accent2"/>
              </a:buClr>
              <a:defRPr sz="1467"/>
            </a:lvl2pPr>
            <a:lvl3pPr marL="1140855" indent="-224361">
              <a:buClr>
                <a:schemeClr val="accent2"/>
              </a:buClr>
              <a:defRPr sz="1400"/>
            </a:lvl3pPr>
            <a:lvl4pPr>
              <a:defRPr sz="1467"/>
            </a:lvl4pPr>
            <a:lvl5pPr>
              <a:defRPr sz="1400"/>
            </a:lvl5pPr>
          </a:lstStyle>
          <a:p>
            <a:pPr lvl="0"/>
            <a:r>
              <a:rPr lang="en-US"/>
              <a:t>Click to edit Master text styles</a:t>
            </a:r>
          </a:p>
          <a:p>
            <a:pPr lvl="1"/>
            <a:r>
              <a:rPr lang="en-US"/>
              <a:t>Second level</a:t>
            </a:r>
          </a:p>
          <a:p>
            <a:pPr lvl="2"/>
            <a:r>
              <a:rPr lang="en-US"/>
              <a:t>Third level</a:t>
            </a:r>
          </a:p>
        </p:txBody>
      </p:sp>
      <p:sp>
        <p:nvSpPr>
          <p:cNvPr id="17" name="Content Placeholder 5"/>
          <p:cNvSpPr>
            <a:spLocks noGrp="1"/>
          </p:cNvSpPr>
          <p:nvPr>
            <p:ph sz="quarter" idx="24"/>
          </p:nvPr>
        </p:nvSpPr>
        <p:spPr>
          <a:xfrm>
            <a:off x="6205729" y="2247901"/>
            <a:ext cx="2731008" cy="3553883"/>
          </a:xfrm>
          <a:prstGeom prst="round2SameRect">
            <a:avLst>
              <a:gd name="adj1" fmla="val 0"/>
              <a:gd name="adj2" fmla="val 6193"/>
            </a:avLst>
          </a:prstGeom>
          <a:solidFill>
            <a:schemeClr val="tx2">
              <a:alpha val="10196"/>
            </a:schemeClr>
          </a:solidFill>
        </p:spPr>
        <p:txBody>
          <a:bodyPr lIns="91440" tIns="91440" rIns="91440" bIns="91440">
            <a:normAutofit/>
          </a:bodyPr>
          <a:lstStyle>
            <a:lvl1pPr marL="302676" indent="-302676">
              <a:buClr>
                <a:schemeClr val="accent3"/>
              </a:buClr>
              <a:defRPr sz="1600"/>
            </a:lvl1pPr>
            <a:lvl2pPr marL="759865" indent="-294210">
              <a:buClr>
                <a:schemeClr val="accent3"/>
              </a:buClr>
              <a:defRPr sz="1467"/>
            </a:lvl2pPr>
            <a:lvl3pPr marL="1140855" indent="-224361">
              <a:buClr>
                <a:schemeClr val="accent3"/>
              </a:buClr>
              <a:defRPr sz="1400"/>
            </a:lvl3pPr>
            <a:lvl4pPr>
              <a:defRPr sz="1467"/>
            </a:lvl4pPr>
            <a:lvl5pPr>
              <a:defRPr sz="1400"/>
            </a:lvl5pPr>
          </a:lstStyle>
          <a:p>
            <a:pPr lvl="0"/>
            <a:r>
              <a:rPr lang="en-US"/>
              <a:t>Click to edit Master text styles</a:t>
            </a:r>
          </a:p>
          <a:p>
            <a:pPr lvl="1"/>
            <a:r>
              <a:rPr lang="en-US"/>
              <a:t>Second level</a:t>
            </a:r>
          </a:p>
          <a:p>
            <a:pPr lvl="2"/>
            <a:r>
              <a:rPr lang="en-US"/>
              <a:t>Third level</a:t>
            </a:r>
          </a:p>
        </p:txBody>
      </p:sp>
      <p:sp>
        <p:nvSpPr>
          <p:cNvPr id="18" name="Content Placeholder 5"/>
          <p:cNvSpPr>
            <a:spLocks noGrp="1"/>
          </p:cNvSpPr>
          <p:nvPr>
            <p:ph sz="quarter" idx="25"/>
          </p:nvPr>
        </p:nvSpPr>
        <p:spPr>
          <a:xfrm>
            <a:off x="9156192" y="2247901"/>
            <a:ext cx="2731008" cy="3553883"/>
          </a:xfrm>
          <a:prstGeom prst="round2SameRect">
            <a:avLst>
              <a:gd name="adj1" fmla="val 0"/>
              <a:gd name="adj2" fmla="val 6709"/>
            </a:avLst>
          </a:prstGeom>
          <a:solidFill>
            <a:schemeClr val="tx2">
              <a:alpha val="10196"/>
            </a:schemeClr>
          </a:solidFill>
        </p:spPr>
        <p:txBody>
          <a:bodyPr lIns="91440" tIns="91440" rIns="91440" bIns="91440">
            <a:normAutofit/>
          </a:bodyPr>
          <a:lstStyle>
            <a:lvl1pPr marL="302676" indent="-302676">
              <a:buClr>
                <a:schemeClr val="accent4"/>
              </a:buClr>
              <a:defRPr sz="1600"/>
            </a:lvl1pPr>
            <a:lvl2pPr marL="759865" indent="-294210">
              <a:buClr>
                <a:schemeClr val="accent4"/>
              </a:buClr>
              <a:defRPr sz="1467"/>
            </a:lvl2pPr>
            <a:lvl3pPr marL="1140855" indent="-224361">
              <a:buClr>
                <a:schemeClr val="accent4"/>
              </a:buClr>
              <a:defRPr sz="1400"/>
            </a:lvl3pPr>
            <a:lvl4pPr>
              <a:defRPr sz="1467"/>
            </a:lvl4pPr>
            <a:lvl5pPr>
              <a:defRPr sz="1400"/>
            </a:lvl5pPr>
          </a:lstStyle>
          <a:p>
            <a:pPr lvl="0"/>
            <a:r>
              <a:rPr lang="en-US"/>
              <a:t>Click to edit Master text styles</a:t>
            </a:r>
          </a:p>
          <a:p>
            <a:pPr lvl="1"/>
            <a:r>
              <a:rPr lang="en-US"/>
              <a:t>Second level</a:t>
            </a:r>
          </a:p>
          <a:p>
            <a:pPr lvl="2"/>
            <a:r>
              <a:rPr lang="en-US"/>
              <a:t>Third level</a:t>
            </a:r>
          </a:p>
        </p:txBody>
      </p:sp>
      <p:sp>
        <p:nvSpPr>
          <p:cNvPr id="3" name="Title 2"/>
          <p:cNvSpPr>
            <a:spLocks noGrp="1"/>
          </p:cNvSpPr>
          <p:nvPr>
            <p:ph type="title"/>
          </p:nvPr>
        </p:nvSpPr>
        <p:spPr/>
        <p:txBody>
          <a:bodyPr/>
          <a:lstStyle/>
          <a:p>
            <a:r>
              <a:rPr lang="en-US"/>
              <a:t>Click to edit Master title style</a:t>
            </a:r>
          </a:p>
        </p:txBody>
      </p:sp>
      <p:pic>
        <p:nvPicPr>
          <p:cNvPr id="12" name="Picture 11">
            <a:extLst>
              <a:ext uri="{FF2B5EF4-FFF2-40B4-BE49-F238E27FC236}">
                <a16:creationId xmlns:a16="http://schemas.microsoft.com/office/drawing/2014/main" id="{3E3E37F1-60C1-EC41-A242-ED5C2B24A82D}"/>
              </a:ext>
            </a:extLst>
          </p:cNvPr>
          <p:cNvPicPr>
            <a:picLocks noChangeAspect="1"/>
          </p:cNvPicPr>
          <p:nvPr/>
        </p:nvPicPr>
        <p:blipFill rotWithShape="1">
          <a:blip r:embed="rId2"/>
          <a:srcRect l="4334" t="9546" r="3294" b="28937"/>
          <a:stretch/>
        </p:blipFill>
        <p:spPr>
          <a:xfrm>
            <a:off x="281106" y="6188365"/>
            <a:ext cx="1432337" cy="472059"/>
          </a:xfrm>
          <a:prstGeom prst="rect">
            <a:avLst/>
          </a:prstGeom>
        </p:spPr>
      </p:pic>
      <p:sp>
        <p:nvSpPr>
          <p:cNvPr id="13" name="Rectangle 12">
            <a:extLst>
              <a:ext uri="{FF2B5EF4-FFF2-40B4-BE49-F238E27FC236}">
                <a16:creationId xmlns:a16="http://schemas.microsoft.com/office/drawing/2014/main" id="{57147C17-5FB3-674F-B83C-113CAD35DFBD}"/>
              </a:ext>
            </a:extLst>
          </p:cNvPr>
          <p:cNvSpPr/>
          <p:nvPr/>
        </p:nvSpPr>
        <p:spPr>
          <a:xfrm flipV="1">
            <a:off x="11468101" y="6479876"/>
            <a:ext cx="442795" cy="18288"/>
          </a:xfrm>
          <a:prstGeom prst="rect">
            <a:avLst/>
          </a:prstGeom>
          <a:solidFill>
            <a:srgbClr val="00183C"/>
          </a:solidFill>
          <a:ln>
            <a:solidFill>
              <a:srgbClr val="0018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9" name="Slide Number Placeholder 6">
            <a:extLst>
              <a:ext uri="{FF2B5EF4-FFF2-40B4-BE49-F238E27FC236}">
                <a16:creationId xmlns:a16="http://schemas.microsoft.com/office/drawing/2014/main" id="{BBD2CE86-5934-EF47-A668-708D85E5CBFD}"/>
              </a:ext>
            </a:extLst>
          </p:cNvPr>
          <p:cNvSpPr txBox="1">
            <a:spLocks/>
          </p:cNvSpPr>
          <p:nvPr/>
        </p:nvSpPr>
        <p:spPr>
          <a:xfrm>
            <a:off x="11468101" y="6562725"/>
            <a:ext cx="442795" cy="295275"/>
          </a:xfrm>
          <a:prstGeom prst="rect">
            <a:avLst/>
          </a:prstGeom>
        </p:spPr>
        <p:txBody>
          <a:bodyPr wrap="none" lIns="0" tIns="0" rIns="0" bIns="0"/>
          <a:lstStyle>
            <a:defPPr>
              <a:defRPr lang="en-US"/>
            </a:defPPr>
            <a:lvl1pPr marL="0" algn="ctr" defTabSz="914400" rtl="0" eaLnBrk="1" latinLnBrk="0" hangingPunct="1">
              <a:defRPr sz="1400" b="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04F7E95-2AEA-4C90-8528-C659D04F1447}" type="slidenum">
              <a:rPr lang="en-US" sz="1400" smtClean="0"/>
              <a:pPr/>
              <a:t>‹#›</a:t>
            </a:fld>
            <a:endParaRPr lang="en-US" sz="1400"/>
          </a:p>
        </p:txBody>
      </p:sp>
    </p:spTree>
    <p:extLst>
      <p:ext uri="{BB962C8B-B14F-4D97-AF65-F5344CB8AC3E}">
        <p14:creationId xmlns:p14="http://schemas.microsoft.com/office/powerpoint/2010/main" val="2838532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5_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
        <p:nvSpPr>
          <p:cNvPr id="29" name="Picture Placeholder 2"/>
          <p:cNvSpPr>
            <a:spLocks noGrp="1"/>
          </p:cNvSpPr>
          <p:nvPr>
            <p:ph type="pic" sz="quarter" idx="19" hasCustomPrompt="1"/>
          </p:nvPr>
        </p:nvSpPr>
        <p:spPr>
          <a:xfrm>
            <a:off x="7403553" y="2607283"/>
            <a:ext cx="2154943" cy="2873259"/>
          </a:xfrm>
        </p:spPr>
        <p:txBody>
          <a:bodyPr vert="horz" lIns="0" tIns="0" rIns="0" bIns="0" rtlCol="0">
            <a:normAutofit/>
          </a:bodyPr>
          <a:lstStyle>
            <a:lvl1pPr marL="383108" indent="-383108">
              <a:buClr>
                <a:schemeClr val="bg1"/>
              </a:buClr>
              <a:buFont typeface="Century Gothic" panose="020B0502020202020204" pitchFamily="34" charset="0"/>
              <a:buChar char=" "/>
              <a:defRPr lang="en-US" baseline="0" dirty="0"/>
            </a:lvl1pPr>
          </a:lstStyle>
          <a:p>
            <a:pPr marL="0" lvl="0" indent="0" algn="ctr">
              <a:buNone/>
            </a:pPr>
            <a:r>
              <a:rPr lang="en-US"/>
              <a:t> </a:t>
            </a:r>
          </a:p>
        </p:txBody>
      </p:sp>
      <p:sp>
        <p:nvSpPr>
          <p:cNvPr id="28" name="Picture Placeholder 2"/>
          <p:cNvSpPr>
            <a:spLocks noGrp="1"/>
          </p:cNvSpPr>
          <p:nvPr>
            <p:ph type="pic" sz="quarter" idx="18" hasCustomPrompt="1"/>
          </p:nvPr>
        </p:nvSpPr>
        <p:spPr>
          <a:xfrm>
            <a:off x="1198989" y="1906627"/>
            <a:ext cx="5491095" cy="3426735"/>
          </a:xfrm>
        </p:spPr>
        <p:txBody>
          <a:bodyPr vert="horz" lIns="0" tIns="0" rIns="0" bIns="0" rtlCol="0">
            <a:normAutofit/>
          </a:bodyPr>
          <a:lstStyle>
            <a:lvl1pPr marL="383108" indent="-383108">
              <a:buClr>
                <a:schemeClr val="bg1"/>
              </a:buClr>
              <a:buFont typeface="Century Gothic" panose="020B0502020202020204" pitchFamily="34" charset="0"/>
              <a:buChar char=" "/>
              <a:defRPr lang="en-US" baseline="0" dirty="0"/>
            </a:lvl1pPr>
          </a:lstStyle>
          <a:p>
            <a:pPr marL="0" lvl="0" indent="0" algn="ctr">
              <a:buNone/>
            </a:pPr>
            <a:r>
              <a:rPr lang="en-US"/>
              <a:t> </a:t>
            </a:r>
          </a:p>
        </p:txBody>
      </p:sp>
      <p:sp>
        <p:nvSpPr>
          <p:cNvPr id="21" name="Picture Placeholder 2"/>
          <p:cNvSpPr>
            <a:spLocks noGrp="1"/>
          </p:cNvSpPr>
          <p:nvPr>
            <p:ph type="pic" sz="quarter" idx="20" hasCustomPrompt="1"/>
          </p:nvPr>
        </p:nvSpPr>
        <p:spPr>
          <a:xfrm>
            <a:off x="10129313" y="3642217"/>
            <a:ext cx="1010079" cy="1795696"/>
          </a:xfrm>
        </p:spPr>
        <p:txBody>
          <a:bodyPr vert="horz" lIns="0" tIns="0" rIns="0" bIns="0" rtlCol="0">
            <a:normAutofit/>
          </a:bodyPr>
          <a:lstStyle>
            <a:lvl1pPr marL="383108" indent="-383108">
              <a:buClr>
                <a:schemeClr val="bg1"/>
              </a:buClr>
              <a:buFont typeface="Century Gothic" panose="020B0502020202020204" pitchFamily="34" charset="0"/>
              <a:buChar char=" "/>
              <a:defRPr lang="en-US" baseline="0" dirty="0"/>
            </a:lvl1pPr>
          </a:lstStyle>
          <a:p>
            <a:pPr marL="0" lvl="0" indent="0" algn="ctr">
              <a:buNone/>
            </a:pPr>
            <a:r>
              <a:rPr lang="en-US"/>
              <a:t> </a:t>
            </a:r>
          </a:p>
        </p:txBody>
      </p:sp>
      <p:sp>
        <p:nvSpPr>
          <p:cNvPr id="2" name="Title 1"/>
          <p:cNvSpPr>
            <a:spLocks noGrp="1"/>
          </p:cNvSpPr>
          <p:nvPr>
            <p:ph type="title"/>
          </p:nvPr>
        </p:nvSpPr>
        <p:spPr/>
        <p:txBody>
          <a:bodyPr/>
          <a:lstStyle/>
          <a:p>
            <a:r>
              <a:rPr lang="en-US"/>
              <a:t>Click to edit Master title style</a:t>
            </a:r>
          </a:p>
        </p:txBody>
      </p:sp>
      <p:pic>
        <p:nvPicPr>
          <p:cNvPr id="16" name="Picture 15">
            <a:extLst>
              <a:ext uri="{FF2B5EF4-FFF2-40B4-BE49-F238E27FC236}">
                <a16:creationId xmlns:a16="http://schemas.microsoft.com/office/drawing/2014/main" id="{0026CF36-6E70-0D46-8DB1-1D863645519F}"/>
              </a:ext>
            </a:extLst>
          </p:cNvPr>
          <p:cNvPicPr>
            <a:picLocks noChangeAspect="1"/>
          </p:cNvPicPr>
          <p:nvPr/>
        </p:nvPicPr>
        <p:blipFill rotWithShape="1">
          <a:blip r:embed="rId2"/>
          <a:srcRect l="4334" t="9546" r="3294" b="28937"/>
          <a:stretch/>
        </p:blipFill>
        <p:spPr>
          <a:xfrm>
            <a:off x="281106" y="6188365"/>
            <a:ext cx="1432337" cy="472059"/>
          </a:xfrm>
          <a:prstGeom prst="rect">
            <a:avLst/>
          </a:prstGeom>
        </p:spPr>
      </p:pic>
      <p:sp>
        <p:nvSpPr>
          <p:cNvPr id="17" name="Rectangle 16">
            <a:extLst>
              <a:ext uri="{FF2B5EF4-FFF2-40B4-BE49-F238E27FC236}">
                <a16:creationId xmlns:a16="http://schemas.microsoft.com/office/drawing/2014/main" id="{E0B9A8FF-FAA4-4948-8404-79CEBAF38A0F}"/>
              </a:ext>
            </a:extLst>
          </p:cNvPr>
          <p:cNvSpPr/>
          <p:nvPr/>
        </p:nvSpPr>
        <p:spPr>
          <a:xfrm flipV="1">
            <a:off x="11468101" y="6479876"/>
            <a:ext cx="442795" cy="18288"/>
          </a:xfrm>
          <a:prstGeom prst="rect">
            <a:avLst/>
          </a:prstGeom>
          <a:solidFill>
            <a:srgbClr val="00183C"/>
          </a:solidFill>
          <a:ln>
            <a:solidFill>
              <a:srgbClr val="0018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8" name="Slide Number Placeholder 6">
            <a:extLst>
              <a:ext uri="{FF2B5EF4-FFF2-40B4-BE49-F238E27FC236}">
                <a16:creationId xmlns:a16="http://schemas.microsoft.com/office/drawing/2014/main" id="{74D59918-796A-7446-BF81-D94578B0CB32}"/>
              </a:ext>
            </a:extLst>
          </p:cNvPr>
          <p:cNvSpPr txBox="1">
            <a:spLocks/>
          </p:cNvSpPr>
          <p:nvPr/>
        </p:nvSpPr>
        <p:spPr>
          <a:xfrm>
            <a:off x="11468101" y="6562725"/>
            <a:ext cx="442795" cy="295275"/>
          </a:xfrm>
          <a:prstGeom prst="rect">
            <a:avLst/>
          </a:prstGeom>
        </p:spPr>
        <p:txBody>
          <a:bodyPr wrap="none" lIns="0" tIns="0" rIns="0" bIns="0"/>
          <a:lstStyle>
            <a:defPPr>
              <a:defRPr lang="en-US"/>
            </a:defPPr>
            <a:lvl1pPr marL="0" algn="ctr" defTabSz="914400" rtl="0" eaLnBrk="1" latinLnBrk="0" hangingPunct="1">
              <a:defRPr sz="1400" b="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04F7E95-2AEA-4C90-8528-C659D04F1447}" type="slidenum">
              <a:rPr lang="en-US" sz="1400" smtClean="0"/>
              <a:pPr/>
              <a:t>‹#›</a:t>
            </a:fld>
            <a:endParaRPr lang="en-US" sz="1400"/>
          </a:p>
        </p:txBody>
      </p:sp>
    </p:spTree>
    <p:extLst>
      <p:ext uri="{BB962C8B-B14F-4D97-AF65-F5344CB8AC3E}">
        <p14:creationId xmlns:p14="http://schemas.microsoft.com/office/powerpoint/2010/main" val="2504177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Chapter Slide - 1">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3D265605-E9B3-4932-B0FC-C8CFA6EE86E2}"/>
              </a:ext>
            </a:extLst>
          </p:cNvPr>
          <p:cNvSpPr/>
          <p:nvPr/>
        </p:nvSpPr>
        <p:spPr>
          <a:xfrm>
            <a:off x="0" y="0"/>
            <a:ext cx="1219200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9" name="Freeform: Shape 18">
            <a:extLst>
              <a:ext uri="{FF2B5EF4-FFF2-40B4-BE49-F238E27FC236}">
                <a16:creationId xmlns:a16="http://schemas.microsoft.com/office/drawing/2014/main" id="{C371E384-81EA-46CC-A6C2-1607448943B0}"/>
              </a:ext>
            </a:extLst>
          </p:cNvPr>
          <p:cNvSpPr/>
          <p:nvPr/>
        </p:nvSpPr>
        <p:spPr>
          <a:xfrm>
            <a:off x="0" y="377689"/>
            <a:ext cx="11817627" cy="6480313"/>
          </a:xfrm>
          <a:custGeom>
            <a:avLst/>
            <a:gdLst>
              <a:gd name="connsiteX0" fmla="*/ 0 w 11303000"/>
              <a:gd name="connsiteY0" fmla="*/ 0 h 6108700"/>
              <a:gd name="connsiteX1" fmla="*/ 9613866 w 11303000"/>
              <a:gd name="connsiteY1" fmla="*/ 0 h 6108700"/>
              <a:gd name="connsiteX2" fmla="*/ 11303000 w 11303000"/>
              <a:gd name="connsiteY2" fmla="*/ 1689134 h 6108700"/>
              <a:gd name="connsiteX3" fmla="*/ 11303000 w 11303000"/>
              <a:gd name="connsiteY3" fmla="*/ 6108700 h 6108700"/>
              <a:gd name="connsiteX4" fmla="*/ 0 w 11303000"/>
              <a:gd name="connsiteY4" fmla="*/ 6108700 h 6108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3000" h="6108700">
                <a:moveTo>
                  <a:pt x="0" y="0"/>
                </a:moveTo>
                <a:lnTo>
                  <a:pt x="9613866" y="0"/>
                </a:lnTo>
                <a:cubicBezTo>
                  <a:pt x="10546749" y="0"/>
                  <a:pt x="11303000" y="756251"/>
                  <a:pt x="11303000" y="1689134"/>
                </a:cubicBezTo>
                <a:lnTo>
                  <a:pt x="11303000" y="6108700"/>
                </a:lnTo>
                <a:lnTo>
                  <a:pt x="0" y="61087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800"/>
          </a:p>
        </p:txBody>
      </p:sp>
      <p:pic>
        <p:nvPicPr>
          <p:cNvPr id="12" name="Picture 11" descr="A picture containing text, device, gauge, meter&#10;&#10;Description automatically generated">
            <a:extLst>
              <a:ext uri="{FF2B5EF4-FFF2-40B4-BE49-F238E27FC236}">
                <a16:creationId xmlns:a16="http://schemas.microsoft.com/office/drawing/2014/main" id="{0134AC48-3747-624F-A576-1352FEDAA9EC}"/>
              </a:ext>
            </a:extLst>
          </p:cNvPr>
          <p:cNvPicPr>
            <a:picLocks noChangeAspect="1"/>
          </p:cNvPicPr>
          <p:nvPr/>
        </p:nvPicPr>
        <p:blipFill>
          <a:blip r:embed="rId2" cstate="print">
            <a:biLevel thresh="25000"/>
            <a:extLst>
              <a:ext uri="{28A0092B-C50C-407E-A947-70E740481C1C}">
                <a14:useLocalDpi xmlns:a14="http://schemas.microsoft.com/office/drawing/2010/main" val="0"/>
              </a:ext>
            </a:extLst>
          </a:blip>
          <a:stretch>
            <a:fillRect/>
          </a:stretch>
        </p:blipFill>
        <p:spPr>
          <a:xfrm>
            <a:off x="10346635" y="6191582"/>
            <a:ext cx="1180031" cy="423709"/>
          </a:xfrm>
          <a:prstGeom prst="rect">
            <a:avLst/>
          </a:prstGeom>
        </p:spPr>
      </p:pic>
      <p:sp>
        <p:nvSpPr>
          <p:cNvPr id="24" name="Title 1">
            <a:extLst>
              <a:ext uri="{FF2B5EF4-FFF2-40B4-BE49-F238E27FC236}">
                <a16:creationId xmlns:a16="http://schemas.microsoft.com/office/drawing/2014/main" id="{DE1253FD-3A83-0744-9A1C-5D5360047C10}"/>
              </a:ext>
            </a:extLst>
          </p:cNvPr>
          <p:cNvSpPr>
            <a:spLocks noGrp="1"/>
          </p:cNvSpPr>
          <p:nvPr>
            <p:ph type="title"/>
          </p:nvPr>
        </p:nvSpPr>
        <p:spPr>
          <a:xfrm>
            <a:off x="701647" y="2456435"/>
            <a:ext cx="8052061" cy="2427800"/>
          </a:xfrm>
        </p:spPr>
        <p:txBody>
          <a:bodyPr>
            <a:normAutofit/>
          </a:bodyPr>
          <a:lstStyle>
            <a:lvl1pPr>
              <a:defRPr sz="7200">
                <a:solidFill>
                  <a:schemeClr val="bg1"/>
                </a:solidFill>
              </a:defRPr>
            </a:lvl1pPr>
          </a:lstStyle>
          <a:p>
            <a:r>
              <a:rPr lang="en-US"/>
              <a:t>Click to edit Master title style</a:t>
            </a:r>
          </a:p>
        </p:txBody>
      </p:sp>
    </p:spTree>
    <p:extLst>
      <p:ext uri="{BB962C8B-B14F-4D97-AF65-F5344CB8AC3E}">
        <p14:creationId xmlns:p14="http://schemas.microsoft.com/office/powerpoint/2010/main" val="520784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
        <p:nvSpPr>
          <p:cNvPr id="12" name="Picture Placeholder 2"/>
          <p:cNvSpPr>
            <a:spLocks noGrp="1"/>
          </p:cNvSpPr>
          <p:nvPr>
            <p:ph type="pic" sz="quarter" idx="18" hasCustomPrompt="1"/>
          </p:nvPr>
        </p:nvSpPr>
        <p:spPr>
          <a:xfrm>
            <a:off x="2503557" y="702402"/>
            <a:ext cx="7184889" cy="4496268"/>
          </a:xfrm>
        </p:spPr>
        <p:txBody>
          <a:bodyPr vert="horz" lIns="0" tIns="0" rIns="0" bIns="0" rtlCol="0">
            <a:normAutofit/>
          </a:bodyPr>
          <a:lstStyle>
            <a:lvl1pPr marL="383108" indent="-383108">
              <a:buClr>
                <a:schemeClr val="bg1"/>
              </a:buClr>
              <a:buFont typeface="Century Gothic" panose="020B0502020202020204" pitchFamily="34" charset="0"/>
              <a:buChar char=" "/>
              <a:defRPr lang="en-US" baseline="0" dirty="0"/>
            </a:lvl1pPr>
          </a:lstStyle>
          <a:p>
            <a:pPr marL="0" lvl="0" indent="0" algn="ctr">
              <a:buNone/>
            </a:pPr>
            <a:r>
              <a:rPr lang="en-US"/>
              <a:t> </a:t>
            </a:r>
          </a:p>
        </p:txBody>
      </p:sp>
      <p:pic>
        <p:nvPicPr>
          <p:cNvPr id="9" name="Picture 8">
            <a:extLst>
              <a:ext uri="{FF2B5EF4-FFF2-40B4-BE49-F238E27FC236}">
                <a16:creationId xmlns:a16="http://schemas.microsoft.com/office/drawing/2014/main" id="{A9B13996-1E68-DC44-88E3-4CF8FAF4C80A}"/>
              </a:ext>
            </a:extLst>
          </p:cNvPr>
          <p:cNvPicPr>
            <a:picLocks noChangeAspect="1"/>
          </p:cNvPicPr>
          <p:nvPr/>
        </p:nvPicPr>
        <p:blipFill rotWithShape="1">
          <a:blip r:embed="rId2"/>
          <a:srcRect l="4334" t="9546" r="3294" b="28937"/>
          <a:stretch/>
        </p:blipFill>
        <p:spPr>
          <a:xfrm>
            <a:off x="281106" y="6188365"/>
            <a:ext cx="1432337" cy="472059"/>
          </a:xfrm>
          <a:prstGeom prst="rect">
            <a:avLst/>
          </a:prstGeom>
        </p:spPr>
      </p:pic>
      <p:sp>
        <p:nvSpPr>
          <p:cNvPr id="10" name="Rectangle 9">
            <a:extLst>
              <a:ext uri="{FF2B5EF4-FFF2-40B4-BE49-F238E27FC236}">
                <a16:creationId xmlns:a16="http://schemas.microsoft.com/office/drawing/2014/main" id="{DC6AEF15-25F7-8E4C-A150-881EC0794E93}"/>
              </a:ext>
            </a:extLst>
          </p:cNvPr>
          <p:cNvSpPr/>
          <p:nvPr/>
        </p:nvSpPr>
        <p:spPr>
          <a:xfrm flipV="1">
            <a:off x="11468101" y="6479876"/>
            <a:ext cx="442795" cy="18288"/>
          </a:xfrm>
          <a:prstGeom prst="rect">
            <a:avLst/>
          </a:prstGeom>
          <a:solidFill>
            <a:srgbClr val="00183C"/>
          </a:solidFill>
          <a:ln>
            <a:solidFill>
              <a:srgbClr val="0018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1" name="Slide Number Placeholder 6">
            <a:extLst>
              <a:ext uri="{FF2B5EF4-FFF2-40B4-BE49-F238E27FC236}">
                <a16:creationId xmlns:a16="http://schemas.microsoft.com/office/drawing/2014/main" id="{F6E9C888-9553-1D45-81D9-8A55A7BFC355}"/>
              </a:ext>
            </a:extLst>
          </p:cNvPr>
          <p:cNvSpPr txBox="1">
            <a:spLocks/>
          </p:cNvSpPr>
          <p:nvPr/>
        </p:nvSpPr>
        <p:spPr>
          <a:xfrm>
            <a:off x="11468101" y="6562725"/>
            <a:ext cx="442795" cy="295275"/>
          </a:xfrm>
          <a:prstGeom prst="rect">
            <a:avLst/>
          </a:prstGeom>
        </p:spPr>
        <p:txBody>
          <a:bodyPr wrap="none" lIns="0" tIns="0" rIns="0" bIns="0"/>
          <a:lstStyle>
            <a:defPPr>
              <a:defRPr lang="en-US"/>
            </a:defPPr>
            <a:lvl1pPr marL="0" algn="ctr" defTabSz="914400" rtl="0" eaLnBrk="1" latinLnBrk="0" hangingPunct="1">
              <a:defRPr sz="1400" b="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04F7E95-2AEA-4C90-8528-C659D04F1447}" type="slidenum">
              <a:rPr lang="en-US" sz="1400" smtClean="0"/>
              <a:pPr/>
              <a:t>‹#›</a:t>
            </a:fld>
            <a:endParaRPr lang="en-US" sz="1400"/>
          </a:p>
        </p:txBody>
      </p:sp>
    </p:spTree>
    <p:extLst>
      <p:ext uri="{BB962C8B-B14F-4D97-AF65-F5344CB8AC3E}">
        <p14:creationId xmlns:p14="http://schemas.microsoft.com/office/powerpoint/2010/main" val="1169159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cSld name="7_Blank">
    <p:spTree>
      <p:nvGrpSpPr>
        <p:cNvPr id="1" name=""/>
        <p:cNvGrpSpPr/>
        <p:nvPr/>
      </p:nvGrpSpPr>
      <p:grpSpPr>
        <a:xfrm>
          <a:off x="0" y="0"/>
          <a:ext cx="0" cy="0"/>
          <a:chOff x="0" y="0"/>
          <a:chExt cx="0" cy="0"/>
        </a:xfrm>
      </p:grpSpPr>
      <p:sp>
        <p:nvSpPr>
          <p:cNvPr id="8" name="Rectangle 7"/>
          <p:cNvSpPr/>
          <p:nvPr/>
        </p:nvSpPr>
        <p:spPr>
          <a:xfrm>
            <a:off x="0" y="0"/>
            <a:ext cx="203200" cy="1701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nvGrpSpPr>
          <p:cNvPr id="5" name="Group 4"/>
          <p:cNvGrpSpPr/>
          <p:nvPr/>
        </p:nvGrpSpPr>
        <p:grpSpPr>
          <a:xfrm>
            <a:off x="1330358" y="311152"/>
            <a:ext cx="9531285" cy="5736216"/>
            <a:chOff x="773898" y="382213"/>
            <a:chExt cx="7596204" cy="4571625"/>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3898" y="4742822"/>
              <a:ext cx="7596204" cy="211016"/>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3899" y="382213"/>
              <a:ext cx="7596203" cy="4370657"/>
            </a:xfrm>
            <a:prstGeom prst="rect">
              <a:avLst/>
            </a:prstGeom>
          </p:spPr>
        </p:pic>
      </p:gr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
        <p:nvSpPr>
          <p:cNvPr id="3" name="Media Placeholder 2">
            <a:extLst>
              <a:ext uri="{FF2B5EF4-FFF2-40B4-BE49-F238E27FC236}">
                <a16:creationId xmlns:a16="http://schemas.microsoft.com/office/drawing/2014/main" id="{307DA171-E6E6-EF41-9A1C-25BC6CCB62AA}"/>
              </a:ext>
            </a:extLst>
          </p:cNvPr>
          <p:cNvSpPr>
            <a:spLocks noGrp="1"/>
          </p:cNvSpPr>
          <p:nvPr>
            <p:ph type="media" sz="quarter" idx="19"/>
          </p:nvPr>
        </p:nvSpPr>
        <p:spPr>
          <a:xfrm>
            <a:off x="2607449" y="604477"/>
            <a:ext cx="6977103" cy="4692384"/>
          </a:xfrm>
        </p:spPr>
        <p:txBody>
          <a:bodyPr/>
          <a:lstStyle/>
          <a:p>
            <a:r>
              <a:rPr lang="en-US"/>
              <a:t>Click icon to add media</a:t>
            </a:r>
          </a:p>
        </p:txBody>
      </p:sp>
      <p:pic>
        <p:nvPicPr>
          <p:cNvPr id="9" name="Picture 8">
            <a:extLst>
              <a:ext uri="{FF2B5EF4-FFF2-40B4-BE49-F238E27FC236}">
                <a16:creationId xmlns:a16="http://schemas.microsoft.com/office/drawing/2014/main" id="{9A72B97F-A8B4-9643-BF59-BC4549FE6103}"/>
              </a:ext>
            </a:extLst>
          </p:cNvPr>
          <p:cNvPicPr>
            <a:picLocks noChangeAspect="1"/>
          </p:cNvPicPr>
          <p:nvPr/>
        </p:nvPicPr>
        <p:blipFill rotWithShape="1">
          <a:blip r:embed="rId4"/>
          <a:srcRect l="4334" t="9546" r="3294" b="28937"/>
          <a:stretch/>
        </p:blipFill>
        <p:spPr>
          <a:xfrm>
            <a:off x="281106" y="6188365"/>
            <a:ext cx="1432337" cy="472059"/>
          </a:xfrm>
          <a:prstGeom prst="rect">
            <a:avLst/>
          </a:prstGeom>
        </p:spPr>
      </p:pic>
      <p:sp>
        <p:nvSpPr>
          <p:cNvPr id="10" name="Rectangle 9">
            <a:extLst>
              <a:ext uri="{FF2B5EF4-FFF2-40B4-BE49-F238E27FC236}">
                <a16:creationId xmlns:a16="http://schemas.microsoft.com/office/drawing/2014/main" id="{DD2E32B6-3275-784F-9088-B424F82E7A5D}"/>
              </a:ext>
            </a:extLst>
          </p:cNvPr>
          <p:cNvSpPr/>
          <p:nvPr/>
        </p:nvSpPr>
        <p:spPr>
          <a:xfrm flipV="1">
            <a:off x="11468101" y="6479876"/>
            <a:ext cx="442795" cy="18288"/>
          </a:xfrm>
          <a:prstGeom prst="rect">
            <a:avLst/>
          </a:prstGeom>
          <a:solidFill>
            <a:srgbClr val="00183C"/>
          </a:solidFill>
          <a:ln>
            <a:solidFill>
              <a:srgbClr val="0018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1" name="Slide Number Placeholder 6">
            <a:extLst>
              <a:ext uri="{FF2B5EF4-FFF2-40B4-BE49-F238E27FC236}">
                <a16:creationId xmlns:a16="http://schemas.microsoft.com/office/drawing/2014/main" id="{A20F389D-38A8-2142-A791-0F6E33AB382E}"/>
              </a:ext>
            </a:extLst>
          </p:cNvPr>
          <p:cNvSpPr txBox="1">
            <a:spLocks/>
          </p:cNvSpPr>
          <p:nvPr/>
        </p:nvSpPr>
        <p:spPr>
          <a:xfrm>
            <a:off x="11468101" y="6562725"/>
            <a:ext cx="442795" cy="295275"/>
          </a:xfrm>
          <a:prstGeom prst="rect">
            <a:avLst/>
          </a:prstGeom>
        </p:spPr>
        <p:txBody>
          <a:bodyPr wrap="none" lIns="0" tIns="0" rIns="0" bIns="0"/>
          <a:lstStyle>
            <a:defPPr>
              <a:defRPr lang="en-US"/>
            </a:defPPr>
            <a:lvl1pPr marL="0" algn="ctr" defTabSz="914400" rtl="0" eaLnBrk="1" latinLnBrk="0" hangingPunct="1">
              <a:defRPr sz="1400" b="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04F7E95-2AEA-4C90-8528-C659D04F1447}" type="slidenum">
              <a:rPr lang="en-US" sz="1400" smtClean="0"/>
              <a:pPr/>
              <a:t>‹#›</a:t>
            </a:fld>
            <a:endParaRPr lang="en-US" sz="1400"/>
          </a:p>
        </p:txBody>
      </p:sp>
    </p:spTree>
    <p:extLst>
      <p:ext uri="{BB962C8B-B14F-4D97-AF65-F5344CB8AC3E}">
        <p14:creationId xmlns:p14="http://schemas.microsoft.com/office/powerpoint/2010/main" val="347552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cSld name="4_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
        <p:nvSpPr>
          <p:cNvPr id="12" name="Picture Placeholder 2"/>
          <p:cNvSpPr>
            <a:spLocks noGrp="1"/>
          </p:cNvSpPr>
          <p:nvPr>
            <p:ph type="pic" sz="quarter" idx="18" hasCustomPrompt="1"/>
          </p:nvPr>
        </p:nvSpPr>
        <p:spPr>
          <a:xfrm>
            <a:off x="2941471" y="674843"/>
            <a:ext cx="6330728" cy="4748045"/>
          </a:xfrm>
        </p:spPr>
        <p:txBody>
          <a:bodyPr vert="horz" lIns="0" tIns="0" rIns="0" bIns="0" rtlCol="0">
            <a:normAutofit/>
          </a:bodyPr>
          <a:lstStyle>
            <a:lvl1pPr marL="383108" indent="-383108">
              <a:buClr>
                <a:schemeClr val="bg1"/>
              </a:buClr>
              <a:buFont typeface="Century Gothic" panose="020B0502020202020204" pitchFamily="34" charset="0"/>
              <a:buChar char=" "/>
              <a:defRPr lang="en-US" baseline="0" dirty="0"/>
            </a:lvl1pPr>
          </a:lstStyle>
          <a:p>
            <a:pPr marL="0" lvl="0" indent="0" algn="ctr">
              <a:buNone/>
            </a:pPr>
            <a:r>
              <a:rPr lang="en-US"/>
              <a:t> </a:t>
            </a:r>
          </a:p>
        </p:txBody>
      </p:sp>
      <p:pic>
        <p:nvPicPr>
          <p:cNvPr id="9" name="Picture 8">
            <a:extLst>
              <a:ext uri="{FF2B5EF4-FFF2-40B4-BE49-F238E27FC236}">
                <a16:creationId xmlns:a16="http://schemas.microsoft.com/office/drawing/2014/main" id="{58722DA6-2C9A-A84D-8CFD-76A47981C789}"/>
              </a:ext>
            </a:extLst>
          </p:cNvPr>
          <p:cNvPicPr>
            <a:picLocks noChangeAspect="1"/>
          </p:cNvPicPr>
          <p:nvPr/>
        </p:nvPicPr>
        <p:blipFill rotWithShape="1">
          <a:blip r:embed="rId2"/>
          <a:srcRect l="4334" t="9546" r="3294" b="28937"/>
          <a:stretch/>
        </p:blipFill>
        <p:spPr>
          <a:xfrm>
            <a:off x="281106" y="6188365"/>
            <a:ext cx="1432337" cy="472059"/>
          </a:xfrm>
          <a:prstGeom prst="rect">
            <a:avLst/>
          </a:prstGeom>
        </p:spPr>
      </p:pic>
      <p:sp>
        <p:nvSpPr>
          <p:cNvPr id="10" name="Rectangle 9">
            <a:extLst>
              <a:ext uri="{FF2B5EF4-FFF2-40B4-BE49-F238E27FC236}">
                <a16:creationId xmlns:a16="http://schemas.microsoft.com/office/drawing/2014/main" id="{D7248702-E2D3-7A44-9A82-E9CD14F3F943}"/>
              </a:ext>
            </a:extLst>
          </p:cNvPr>
          <p:cNvSpPr/>
          <p:nvPr/>
        </p:nvSpPr>
        <p:spPr>
          <a:xfrm flipV="1">
            <a:off x="11468101" y="6479876"/>
            <a:ext cx="442795" cy="18288"/>
          </a:xfrm>
          <a:prstGeom prst="rect">
            <a:avLst/>
          </a:prstGeom>
          <a:solidFill>
            <a:srgbClr val="00183C"/>
          </a:solidFill>
          <a:ln>
            <a:solidFill>
              <a:srgbClr val="0018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1" name="Slide Number Placeholder 6">
            <a:extLst>
              <a:ext uri="{FF2B5EF4-FFF2-40B4-BE49-F238E27FC236}">
                <a16:creationId xmlns:a16="http://schemas.microsoft.com/office/drawing/2014/main" id="{24D9D2BF-59EE-C346-B011-E306196DC3D9}"/>
              </a:ext>
            </a:extLst>
          </p:cNvPr>
          <p:cNvSpPr txBox="1">
            <a:spLocks/>
          </p:cNvSpPr>
          <p:nvPr/>
        </p:nvSpPr>
        <p:spPr>
          <a:xfrm>
            <a:off x="11468101" y="6562725"/>
            <a:ext cx="442795" cy="295275"/>
          </a:xfrm>
          <a:prstGeom prst="rect">
            <a:avLst/>
          </a:prstGeom>
        </p:spPr>
        <p:txBody>
          <a:bodyPr wrap="none" lIns="0" tIns="0" rIns="0" bIns="0"/>
          <a:lstStyle>
            <a:defPPr>
              <a:defRPr lang="en-US"/>
            </a:defPPr>
            <a:lvl1pPr marL="0" algn="ctr" defTabSz="914400" rtl="0" eaLnBrk="1" latinLnBrk="0" hangingPunct="1">
              <a:defRPr sz="1400" b="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04F7E95-2AEA-4C90-8528-C659D04F1447}" type="slidenum">
              <a:rPr lang="en-US" sz="1400" smtClean="0"/>
              <a:pPr/>
              <a:t>‹#›</a:t>
            </a:fld>
            <a:endParaRPr lang="en-US" sz="1400"/>
          </a:p>
        </p:txBody>
      </p:sp>
    </p:spTree>
    <p:extLst>
      <p:ext uri="{BB962C8B-B14F-4D97-AF65-F5344CB8AC3E}">
        <p14:creationId xmlns:p14="http://schemas.microsoft.com/office/powerpoint/2010/main" val="2907204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cSld name="2_5 Image Row">
    <p:spTree>
      <p:nvGrpSpPr>
        <p:cNvPr id="1" name=""/>
        <p:cNvGrpSpPr/>
        <p:nvPr/>
      </p:nvGrpSpPr>
      <p:grpSpPr>
        <a:xfrm>
          <a:off x="0" y="0"/>
          <a:ext cx="0" cy="0"/>
          <a:chOff x="0" y="0"/>
          <a:chExt cx="0" cy="0"/>
        </a:xfrm>
      </p:grpSpPr>
      <p:sp>
        <p:nvSpPr>
          <p:cNvPr id="28" name="Picture Placeholder 2"/>
          <p:cNvSpPr>
            <a:spLocks noGrp="1"/>
          </p:cNvSpPr>
          <p:nvPr>
            <p:ph type="pic" sz="quarter" idx="24" hasCustomPrompt="1"/>
          </p:nvPr>
        </p:nvSpPr>
        <p:spPr>
          <a:xfrm>
            <a:off x="6266686" y="1600201"/>
            <a:ext cx="2639569" cy="1122649"/>
          </a:xfrm>
        </p:spPr>
        <p:txBody>
          <a:bodyPr vert="horz" lIns="0" tIns="0" rIns="0" bIns="0" rtlCol="0">
            <a:normAutofit/>
          </a:bodyPr>
          <a:lstStyle>
            <a:lvl1pPr marL="383108" indent="-383108">
              <a:buClr>
                <a:schemeClr val="bg1"/>
              </a:buClr>
              <a:buFont typeface="Century Gothic" panose="020B0502020202020204" pitchFamily="34" charset="0"/>
              <a:buChar char=" "/>
              <a:defRPr lang="en-US" baseline="0" dirty="0"/>
            </a:lvl1pPr>
          </a:lstStyle>
          <a:p>
            <a:pPr marL="0" lvl="0" indent="0" algn="ctr">
              <a:buNone/>
            </a:pPr>
            <a:r>
              <a:rPr lang="en-US"/>
              <a:t> </a:t>
            </a:r>
          </a:p>
        </p:txBody>
      </p:sp>
      <p:sp>
        <p:nvSpPr>
          <p:cNvPr id="29" name="Picture Placeholder 2"/>
          <p:cNvSpPr>
            <a:spLocks noGrp="1"/>
          </p:cNvSpPr>
          <p:nvPr>
            <p:ph type="pic" sz="quarter" idx="25" hasCustomPrompt="1"/>
          </p:nvPr>
        </p:nvSpPr>
        <p:spPr>
          <a:xfrm>
            <a:off x="6266686" y="3060977"/>
            <a:ext cx="2639569" cy="1122649"/>
          </a:xfrm>
        </p:spPr>
        <p:txBody>
          <a:bodyPr vert="horz" lIns="0" tIns="0" rIns="0" bIns="0" rtlCol="0">
            <a:normAutofit/>
          </a:bodyPr>
          <a:lstStyle>
            <a:lvl1pPr marL="383108" indent="-383108">
              <a:buClr>
                <a:schemeClr val="bg1"/>
              </a:buClr>
              <a:buFont typeface="Century Gothic" panose="020B0502020202020204" pitchFamily="34" charset="0"/>
              <a:buChar char=" "/>
              <a:defRPr lang="en-US" baseline="0" dirty="0"/>
            </a:lvl1pPr>
          </a:lstStyle>
          <a:p>
            <a:pPr marL="0" lvl="0" indent="0" algn="ctr">
              <a:buNone/>
            </a:pPr>
            <a:r>
              <a:rPr lang="en-US"/>
              <a:t> </a:t>
            </a:r>
          </a:p>
        </p:txBody>
      </p:sp>
      <p:sp>
        <p:nvSpPr>
          <p:cNvPr id="30" name="Picture Placeholder 2"/>
          <p:cNvSpPr>
            <a:spLocks noGrp="1"/>
          </p:cNvSpPr>
          <p:nvPr>
            <p:ph type="pic" sz="quarter" idx="26" hasCustomPrompt="1"/>
          </p:nvPr>
        </p:nvSpPr>
        <p:spPr>
          <a:xfrm>
            <a:off x="6266686" y="4674984"/>
            <a:ext cx="2639569" cy="1122649"/>
          </a:xfrm>
        </p:spPr>
        <p:txBody>
          <a:bodyPr vert="horz" lIns="0" tIns="0" rIns="0" bIns="0" rtlCol="0">
            <a:normAutofit/>
          </a:bodyPr>
          <a:lstStyle>
            <a:lvl1pPr marL="383108" indent="-383108">
              <a:buClr>
                <a:schemeClr val="bg1"/>
              </a:buClr>
              <a:buFont typeface="Century Gothic" panose="020B0502020202020204" pitchFamily="34" charset="0"/>
              <a:buChar char=" "/>
              <a:defRPr lang="en-US" baseline="0" dirty="0"/>
            </a:lvl1pPr>
          </a:lstStyle>
          <a:p>
            <a:pPr marL="0" lvl="0" indent="0" algn="ctr">
              <a:buNone/>
            </a:pPr>
            <a:r>
              <a:rPr lang="en-US"/>
              <a:t> </a:t>
            </a:r>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
        <p:nvSpPr>
          <p:cNvPr id="10" name="Picture Placeholder 2"/>
          <p:cNvSpPr>
            <a:spLocks noGrp="1"/>
          </p:cNvSpPr>
          <p:nvPr>
            <p:ph type="pic" sz="quarter" idx="18" hasCustomPrompt="1"/>
          </p:nvPr>
        </p:nvSpPr>
        <p:spPr>
          <a:xfrm>
            <a:off x="304798" y="1600201"/>
            <a:ext cx="2639569" cy="1122649"/>
          </a:xfrm>
        </p:spPr>
        <p:txBody>
          <a:bodyPr vert="horz" lIns="0" tIns="0" rIns="0" bIns="0" rtlCol="0">
            <a:normAutofit/>
          </a:bodyPr>
          <a:lstStyle>
            <a:lvl1pPr marL="383108" indent="-383108">
              <a:buClr>
                <a:schemeClr val="bg1"/>
              </a:buClr>
              <a:buFont typeface="Century Gothic" panose="020B0502020202020204" pitchFamily="34" charset="0"/>
              <a:buChar char=" "/>
              <a:defRPr lang="en-US" baseline="0" dirty="0"/>
            </a:lvl1pPr>
          </a:lstStyle>
          <a:p>
            <a:pPr marL="0" lvl="0" indent="0" algn="ctr">
              <a:buNone/>
            </a:pPr>
            <a:r>
              <a:rPr lang="en-US"/>
              <a:t> </a:t>
            </a:r>
          </a:p>
        </p:txBody>
      </p:sp>
      <p:sp>
        <p:nvSpPr>
          <p:cNvPr id="11" name="Picture Placeholder 2"/>
          <p:cNvSpPr>
            <a:spLocks noGrp="1"/>
          </p:cNvSpPr>
          <p:nvPr>
            <p:ph type="pic" sz="quarter" idx="19" hasCustomPrompt="1"/>
          </p:nvPr>
        </p:nvSpPr>
        <p:spPr>
          <a:xfrm>
            <a:off x="304798" y="3060977"/>
            <a:ext cx="2639569" cy="1122649"/>
          </a:xfrm>
        </p:spPr>
        <p:txBody>
          <a:bodyPr vert="horz" lIns="0" tIns="0" rIns="0" bIns="0" rtlCol="0">
            <a:normAutofit/>
          </a:bodyPr>
          <a:lstStyle>
            <a:lvl1pPr marL="383108" indent="-383108">
              <a:buClr>
                <a:schemeClr val="bg1"/>
              </a:buClr>
              <a:buFont typeface="Century Gothic" panose="020B0502020202020204" pitchFamily="34" charset="0"/>
              <a:buChar char=" "/>
              <a:defRPr lang="en-US" baseline="0" dirty="0"/>
            </a:lvl1pPr>
          </a:lstStyle>
          <a:p>
            <a:pPr marL="0" lvl="0" indent="0" algn="ctr">
              <a:buNone/>
            </a:pPr>
            <a:r>
              <a:rPr lang="en-US"/>
              <a:t> </a:t>
            </a:r>
          </a:p>
        </p:txBody>
      </p:sp>
      <p:sp>
        <p:nvSpPr>
          <p:cNvPr id="12" name="Picture Placeholder 2"/>
          <p:cNvSpPr>
            <a:spLocks noGrp="1"/>
          </p:cNvSpPr>
          <p:nvPr>
            <p:ph type="pic" sz="quarter" idx="20" hasCustomPrompt="1"/>
          </p:nvPr>
        </p:nvSpPr>
        <p:spPr>
          <a:xfrm>
            <a:off x="304798" y="4679136"/>
            <a:ext cx="2639569" cy="1122649"/>
          </a:xfrm>
        </p:spPr>
        <p:txBody>
          <a:bodyPr vert="horz" lIns="0" tIns="0" rIns="0" bIns="0" rtlCol="0">
            <a:normAutofit/>
          </a:bodyPr>
          <a:lstStyle>
            <a:lvl1pPr marL="383108" indent="-383108">
              <a:buClr>
                <a:schemeClr val="bg1"/>
              </a:buClr>
              <a:buFont typeface="Century Gothic" panose="020B0502020202020204" pitchFamily="34" charset="0"/>
              <a:buChar char=" "/>
              <a:defRPr lang="en-US" baseline="0" dirty="0"/>
            </a:lvl1pPr>
          </a:lstStyle>
          <a:p>
            <a:pPr marL="0" lvl="0" indent="0" algn="ctr">
              <a:buNone/>
            </a:pPr>
            <a:r>
              <a:rPr lang="en-US"/>
              <a:t> </a:t>
            </a:r>
          </a:p>
        </p:txBody>
      </p:sp>
      <p:sp>
        <p:nvSpPr>
          <p:cNvPr id="13" name="Picture Placeholder 2"/>
          <p:cNvSpPr>
            <a:spLocks noGrp="1"/>
          </p:cNvSpPr>
          <p:nvPr>
            <p:ph type="pic" sz="quarter" idx="21" hasCustomPrompt="1"/>
          </p:nvPr>
        </p:nvSpPr>
        <p:spPr>
          <a:xfrm>
            <a:off x="3285742" y="1600201"/>
            <a:ext cx="2639569" cy="1122649"/>
          </a:xfrm>
        </p:spPr>
        <p:txBody>
          <a:bodyPr vert="horz" lIns="0" tIns="0" rIns="0" bIns="0" rtlCol="0">
            <a:normAutofit/>
          </a:bodyPr>
          <a:lstStyle>
            <a:lvl1pPr marL="383108" indent="-383108">
              <a:buClr>
                <a:schemeClr val="bg1"/>
              </a:buClr>
              <a:buFont typeface="Century Gothic" panose="020B0502020202020204" pitchFamily="34" charset="0"/>
              <a:buChar char=" "/>
              <a:defRPr lang="en-US" baseline="0" dirty="0"/>
            </a:lvl1pPr>
          </a:lstStyle>
          <a:p>
            <a:pPr marL="0" lvl="0" indent="0" algn="ctr">
              <a:buNone/>
            </a:pPr>
            <a:r>
              <a:rPr lang="en-US"/>
              <a:t> </a:t>
            </a:r>
          </a:p>
        </p:txBody>
      </p:sp>
      <p:sp>
        <p:nvSpPr>
          <p:cNvPr id="14" name="Picture Placeholder 2"/>
          <p:cNvSpPr>
            <a:spLocks noGrp="1"/>
          </p:cNvSpPr>
          <p:nvPr>
            <p:ph type="pic" sz="quarter" idx="22" hasCustomPrompt="1"/>
          </p:nvPr>
        </p:nvSpPr>
        <p:spPr>
          <a:xfrm>
            <a:off x="3285742" y="3060977"/>
            <a:ext cx="2639569" cy="1122649"/>
          </a:xfrm>
        </p:spPr>
        <p:txBody>
          <a:bodyPr vert="horz" lIns="0" tIns="0" rIns="0" bIns="0" rtlCol="0">
            <a:normAutofit/>
          </a:bodyPr>
          <a:lstStyle>
            <a:lvl1pPr marL="383108" indent="-383108">
              <a:buClr>
                <a:schemeClr val="bg1"/>
              </a:buClr>
              <a:buFont typeface="Century Gothic" panose="020B0502020202020204" pitchFamily="34" charset="0"/>
              <a:buChar char=" "/>
              <a:defRPr lang="en-US" baseline="0" dirty="0"/>
            </a:lvl1pPr>
          </a:lstStyle>
          <a:p>
            <a:pPr marL="0" lvl="0" indent="0" algn="ctr">
              <a:buNone/>
            </a:pPr>
            <a:r>
              <a:rPr lang="en-US"/>
              <a:t> </a:t>
            </a:r>
          </a:p>
        </p:txBody>
      </p:sp>
      <p:sp>
        <p:nvSpPr>
          <p:cNvPr id="27" name="Picture Placeholder 2"/>
          <p:cNvSpPr>
            <a:spLocks noGrp="1"/>
          </p:cNvSpPr>
          <p:nvPr>
            <p:ph type="pic" sz="quarter" idx="23" hasCustomPrompt="1"/>
          </p:nvPr>
        </p:nvSpPr>
        <p:spPr>
          <a:xfrm>
            <a:off x="3285742" y="4674984"/>
            <a:ext cx="2639569" cy="1122649"/>
          </a:xfrm>
        </p:spPr>
        <p:txBody>
          <a:bodyPr vert="horz" lIns="0" tIns="0" rIns="0" bIns="0" rtlCol="0">
            <a:normAutofit/>
          </a:bodyPr>
          <a:lstStyle>
            <a:lvl1pPr marL="383108" indent="-383108">
              <a:buClr>
                <a:schemeClr val="bg1"/>
              </a:buClr>
              <a:buFont typeface="Century Gothic" panose="020B0502020202020204" pitchFamily="34" charset="0"/>
              <a:buChar char=" "/>
              <a:defRPr lang="en-US" baseline="0" dirty="0"/>
            </a:lvl1pPr>
          </a:lstStyle>
          <a:p>
            <a:pPr marL="0" lvl="0" indent="0" algn="ctr">
              <a:buNone/>
            </a:pPr>
            <a:r>
              <a:rPr lang="en-US"/>
              <a:t> </a:t>
            </a:r>
          </a:p>
        </p:txBody>
      </p:sp>
      <p:sp>
        <p:nvSpPr>
          <p:cNvPr id="15" name="Picture Placeholder 2"/>
          <p:cNvSpPr>
            <a:spLocks noGrp="1"/>
          </p:cNvSpPr>
          <p:nvPr>
            <p:ph type="pic" sz="quarter" idx="27" hasCustomPrompt="1"/>
          </p:nvPr>
        </p:nvSpPr>
        <p:spPr>
          <a:xfrm>
            <a:off x="9247632" y="1600201"/>
            <a:ext cx="2639569" cy="1122649"/>
          </a:xfrm>
        </p:spPr>
        <p:txBody>
          <a:bodyPr vert="horz" lIns="0" tIns="0" rIns="0" bIns="0" rtlCol="0">
            <a:normAutofit/>
          </a:bodyPr>
          <a:lstStyle>
            <a:lvl1pPr marL="383108" indent="-383108">
              <a:buClr>
                <a:schemeClr val="bg1"/>
              </a:buClr>
              <a:buFont typeface="Century Gothic" panose="020B0502020202020204" pitchFamily="34" charset="0"/>
              <a:buChar char=" "/>
              <a:defRPr lang="en-US" baseline="0" dirty="0"/>
            </a:lvl1pPr>
          </a:lstStyle>
          <a:p>
            <a:pPr marL="0" lvl="0" indent="0" algn="ctr">
              <a:buNone/>
            </a:pPr>
            <a:r>
              <a:rPr lang="en-US"/>
              <a:t> </a:t>
            </a:r>
          </a:p>
        </p:txBody>
      </p:sp>
      <p:sp>
        <p:nvSpPr>
          <p:cNvPr id="16" name="Picture Placeholder 2"/>
          <p:cNvSpPr>
            <a:spLocks noGrp="1"/>
          </p:cNvSpPr>
          <p:nvPr>
            <p:ph type="pic" sz="quarter" idx="28" hasCustomPrompt="1"/>
          </p:nvPr>
        </p:nvSpPr>
        <p:spPr>
          <a:xfrm>
            <a:off x="9247632" y="3060977"/>
            <a:ext cx="2639569" cy="1122649"/>
          </a:xfrm>
        </p:spPr>
        <p:txBody>
          <a:bodyPr vert="horz" lIns="0" tIns="0" rIns="0" bIns="0" rtlCol="0">
            <a:normAutofit/>
          </a:bodyPr>
          <a:lstStyle>
            <a:lvl1pPr marL="383108" indent="-383108">
              <a:buClr>
                <a:schemeClr val="bg1"/>
              </a:buClr>
              <a:buFont typeface="Century Gothic" panose="020B0502020202020204" pitchFamily="34" charset="0"/>
              <a:buChar char=" "/>
              <a:defRPr lang="en-US" baseline="0" dirty="0"/>
            </a:lvl1pPr>
          </a:lstStyle>
          <a:p>
            <a:pPr marL="0" lvl="0" indent="0" algn="ctr">
              <a:buNone/>
            </a:pPr>
            <a:r>
              <a:rPr lang="en-US"/>
              <a:t> </a:t>
            </a:r>
          </a:p>
        </p:txBody>
      </p:sp>
      <p:sp>
        <p:nvSpPr>
          <p:cNvPr id="17" name="Picture Placeholder 2"/>
          <p:cNvSpPr>
            <a:spLocks noGrp="1"/>
          </p:cNvSpPr>
          <p:nvPr>
            <p:ph type="pic" sz="quarter" idx="29" hasCustomPrompt="1"/>
          </p:nvPr>
        </p:nvSpPr>
        <p:spPr>
          <a:xfrm>
            <a:off x="9247632" y="4674984"/>
            <a:ext cx="2639569" cy="1122649"/>
          </a:xfrm>
        </p:spPr>
        <p:txBody>
          <a:bodyPr vert="horz" lIns="0" tIns="0" rIns="0" bIns="0" rtlCol="0">
            <a:normAutofit/>
          </a:bodyPr>
          <a:lstStyle>
            <a:lvl1pPr marL="383108" indent="-383108">
              <a:buClr>
                <a:schemeClr val="bg1"/>
              </a:buClr>
              <a:buFont typeface="Century Gothic" panose="020B0502020202020204" pitchFamily="34" charset="0"/>
              <a:buChar char=" "/>
              <a:defRPr lang="en-US" baseline="0" dirty="0"/>
            </a:lvl1pPr>
          </a:lstStyle>
          <a:p>
            <a:pPr marL="0" lvl="0" indent="0" algn="ctr">
              <a:buNone/>
            </a:pPr>
            <a:r>
              <a:rPr lang="en-US"/>
              <a:t> </a:t>
            </a:r>
          </a:p>
        </p:txBody>
      </p:sp>
      <p:sp>
        <p:nvSpPr>
          <p:cNvPr id="7" name="Title 6"/>
          <p:cNvSpPr>
            <a:spLocks noGrp="1"/>
          </p:cNvSpPr>
          <p:nvPr>
            <p:ph type="title"/>
          </p:nvPr>
        </p:nvSpPr>
        <p:spPr/>
        <p:txBody>
          <a:bodyPr/>
          <a:lstStyle/>
          <a:p>
            <a:r>
              <a:rPr lang="en-US"/>
              <a:t>Click to edit Master title style</a:t>
            </a:r>
          </a:p>
        </p:txBody>
      </p:sp>
      <p:pic>
        <p:nvPicPr>
          <p:cNvPr id="18" name="Picture 17">
            <a:extLst>
              <a:ext uri="{FF2B5EF4-FFF2-40B4-BE49-F238E27FC236}">
                <a16:creationId xmlns:a16="http://schemas.microsoft.com/office/drawing/2014/main" id="{E0F79C2C-2703-E94E-A828-C4E6C8E15F0C}"/>
              </a:ext>
            </a:extLst>
          </p:cNvPr>
          <p:cNvPicPr>
            <a:picLocks noChangeAspect="1"/>
          </p:cNvPicPr>
          <p:nvPr/>
        </p:nvPicPr>
        <p:blipFill rotWithShape="1">
          <a:blip r:embed="rId2"/>
          <a:srcRect l="4334" t="9546" r="3294" b="28937"/>
          <a:stretch/>
        </p:blipFill>
        <p:spPr>
          <a:xfrm>
            <a:off x="281106" y="6188365"/>
            <a:ext cx="1432337" cy="472059"/>
          </a:xfrm>
          <a:prstGeom prst="rect">
            <a:avLst/>
          </a:prstGeom>
        </p:spPr>
      </p:pic>
      <p:sp>
        <p:nvSpPr>
          <p:cNvPr id="19" name="Rectangle 18">
            <a:extLst>
              <a:ext uri="{FF2B5EF4-FFF2-40B4-BE49-F238E27FC236}">
                <a16:creationId xmlns:a16="http://schemas.microsoft.com/office/drawing/2014/main" id="{069A5AF9-C6E6-4C4E-ADC0-FC86DAC3FB68}"/>
              </a:ext>
            </a:extLst>
          </p:cNvPr>
          <p:cNvSpPr/>
          <p:nvPr/>
        </p:nvSpPr>
        <p:spPr>
          <a:xfrm flipV="1">
            <a:off x="11468101" y="6479876"/>
            <a:ext cx="442795" cy="18288"/>
          </a:xfrm>
          <a:prstGeom prst="rect">
            <a:avLst/>
          </a:prstGeom>
          <a:solidFill>
            <a:srgbClr val="00183C"/>
          </a:solidFill>
          <a:ln>
            <a:solidFill>
              <a:srgbClr val="0018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0" name="Slide Number Placeholder 6">
            <a:extLst>
              <a:ext uri="{FF2B5EF4-FFF2-40B4-BE49-F238E27FC236}">
                <a16:creationId xmlns:a16="http://schemas.microsoft.com/office/drawing/2014/main" id="{E17CE277-7525-C34E-BAA1-882B69943B6F}"/>
              </a:ext>
            </a:extLst>
          </p:cNvPr>
          <p:cNvSpPr txBox="1">
            <a:spLocks/>
          </p:cNvSpPr>
          <p:nvPr/>
        </p:nvSpPr>
        <p:spPr>
          <a:xfrm>
            <a:off x="11468101" y="6562725"/>
            <a:ext cx="442795" cy="295275"/>
          </a:xfrm>
          <a:prstGeom prst="rect">
            <a:avLst/>
          </a:prstGeom>
        </p:spPr>
        <p:txBody>
          <a:bodyPr wrap="none" lIns="0" tIns="0" rIns="0" bIns="0"/>
          <a:lstStyle>
            <a:defPPr>
              <a:defRPr lang="en-US"/>
            </a:defPPr>
            <a:lvl1pPr marL="0" algn="ctr" defTabSz="914400" rtl="0" eaLnBrk="1" latinLnBrk="0" hangingPunct="1">
              <a:defRPr sz="1400" b="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04F7E95-2AEA-4C90-8528-C659D04F1447}" type="slidenum">
              <a:rPr lang="en-US" sz="1400" smtClean="0"/>
              <a:pPr/>
              <a:t>‹#›</a:t>
            </a:fld>
            <a:endParaRPr lang="en-US" sz="1400"/>
          </a:p>
        </p:txBody>
      </p:sp>
    </p:spTree>
    <p:extLst>
      <p:ext uri="{BB962C8B-B14F-4D97-AF65-F5344CB8AC3E}">
        <p14:creationId xmlns:p14="http://schemas.microsoft.com/office/powerpoint/2010/main" val="6149018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Custom Layout">
    <p:bg>
      <p:bgPr>
        <a:solidFill>
          <a:schemeClr val="accent1"/>
        </a:solidFill>
        <a:effectLst/>
      </p:bgPr>
    </p:bg>
    <p:spTree>
      <p:nvGrpSpPr>
        <p:cNvPr id="1" name=""/>
        <p:cNvGrpSpPr/>
        <p:nvPr/>
      </p:nvGrpSpPr>
      <p:grpSpPr>
        <a:xfrm>
          <a:off x="0" y="0"/>
          <a:ext cx="0" cy="0"/>
          <a:chOff x="0" y="0"/>
          <a:chExt cx="0" cy="0"/>
        </a:xfrm>
      </p:grpSpPr>
      <p:pic>
        <p:nvPicPr>
          <p:cNvPr id="5" name="Picture 4" descr="A picture containing text, device, gauge, meter&#10;&#10;Description automatically generated">
            <a:extLst>
              <a:ext uri="{FF2B5EF4-FFF2-40B4-BE49-F238E27FC236}">
                <a16:creationId xmlns:a16="http://schemas.microsoft.com/office/drawing/2014/main" id="{48AA636C-40B0-C84B-BA6A-ABF01F2128AD}"/>
              </a:ext>
            </a:extLst>
          </p:cNvPr>
          <p:cNvPicPr>
            <a:picLocks noChangeAspect="1"/>
          </p:cNvPicPr>
          <p:nvPr/>
        </p:nvPicPr>
        <p:blipFill>
          <a:blip r:embed="rId2" cstate="print">
            <a:biLevel thresh="25000"/>
            <a:extLst>
              <a:ext uri="{28A0092B-C50C-407E-A947-70E740481C1C}">
                <a14:useLocalDpi xmlns:a14="http://schemas.microsoft.com/office/drawing/2010/main" val="0"/>
              </a:ext>
            </a:extLst>
          </a:blip>
          <a:stretch>
            <a:fillRect/>
          </a:stretch>
        </p:blipFill>
        <p:spPr>
          <a:xfrm>
            <a:off x="4578608" y="2544917"/>
            <a:ext cx="3312576" cy="1189432"/>
          </a:xfrm>
          <a:prstGeom prst="rect">
            <a:avLst/>
          </a:prstGeom>
        </p:spPr>
      </p:pic>
    </p:spTree>
    <p:extLst>
      <p:ext uri="{BB962C8B-B14F-4D97-AF65-F5344CB8AC3E}">
        <p14:creationId xmlns:p14="http://schemas.microsoft.com/office/powerpoint/2010/main" val="25566651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type="blank">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83383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3/22/2024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981461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cSld name="Chapter Slide - 2">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3D265605-E9B3-4932-B0FC-C8CFA6EE86E2}"/>
              </a:ext>
            </a:extLst>
          </p:cNvPr>
          <p:cNvSpPr/>
          <p:nvPr/>
        </p:nvSpPr>
        <p:spPr>
          <a:xfrm>
            <a:off x="0" y="0"/>
            <a:ext cx="12192000" cy="6858000"/>
          </a:xfrm>
          <a:prstGeom prst="rect">
            <a:avLst/>
          </a:prstGeom>
          <a:solidFill>
            <a:srgbClr val="2CA7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9" name="Freeform: Shape 18">
            <a:extLst>
              <a:ext uri="{FF2B5EF4-FFF2-40B4-BE49-F238E27FC236}">
                <a16:creationId xmlns:a16="http://schemas.microsoft.com/office/drawing/2014/main" id="{C371E384-81EA-46CC-A6C2-1607448943B0}"/>
              </a:ext>
            </a:extLst>
          </p:cNvPr>
          <p:cNvSpPr/>
          <p:nvPr/>
        </p:nvSpPr>
        <p:spPr>
          <a:xfrm>
            <a:off x="0" y="377689"/>
            <a:ext cx="11817627" cy="6480313"/>
          </a:xfrm>
          <a:custGeom>
            <a:avLst/>
            <a:gdLst>
              <a:gd name="connsiteX0" fmla="*/ 0 w 11303000"/>
              <a:gd name="connsiteY0" fmla="*/ 0 h 6108700"/>
              <a:gd name="connsiteX1" fmla="*/ 9613866 w 11303000"/>
              <a:gd name="connsiteY1" fmla="*/ 0 h 6108700"/>
              <a:gd name="connsiteX2" fmla="*/ 11303000 w 11303000"/>
              <a:gd name="connsiteY2" fmla="*/ 1689134 h 6108700"/>
              <a:gd name="connsiteX3" fmla="*/ 11303000 w 11303000"/>
              <a:gd name="connsiteY3" fmla="*/ 6108700 h 6108700"/>
              <a:gd name="connsiteX4" fmla="*/ 0 w 11303000"/>
              <a:gd name="connsiteY4" fmla="*/ 6108700 h 6108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3000" h="6108700">
                <a:moveTo>
                  <a:pt x="0" y="0"/>
                </a:moveTo>
                <a:lnTo>
                  <a:pt x="9613866" y="0"/>
                </a:lnTo>
                <a:cubicBezTo>
                  <a:pt x="10546749" y="0"/>
                  <a:pt x="11303000" y="756251"/>
                  <a:pt x="11303000" y="1689134"/>
                </a:cubicBezTo>
                <a:lnTo>
                  <a:pt x="11303000" y="6108700"/>
                </a:lnTo>
                <a:lnTo>
                  <a:pt x="0" y="6108700"/>
                </a:lnTo>
                <a:close/>
              </a:path>
            </a:pathLst>
          </a:custGeom>
          <a:solidFill>
            <a:srgbClr val="0741C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800"/>
          </a:p>
        </p:txBody>
      </p:sp>
      <p:pic>
        <p:nvPicPr>
          <p:cNvPr id="12" name="Picture 11" descr="A picture containing text, device, gauge, meter&#10;&#10;Description automatically generated">
            <a:extLst>
              <a:ext uri="{FF2B5EF4-FFF2-40B4-BE49-F238E27FC236}">
                <a16:creationId xmlns:a16="http://schemas.microsoft.com/office/drawing/2014/main" id="{0134AC48-3747-624F-A576-1352FEDAA9EC}"/>
              </a:ext>
            </a:extLst>
          </p:cNvPr>
          <p:cNvPicPr>
            <a:picLocks noChangeAspect="1"/>
          </p:cNvPicPr>
          <p:nvPr/>
        </p:nvPicPr>
        <p:blipFill>
          <a:blip r:embed="rId2" cstate="print">
            <a:biLevel thresh="25000"/>
            <a:extLst>
              <a:ext uri="{28A0092B-C50C-407E-A947-70E740481C1C}">
                <a14:useLocalDpi xmlns:a14="http://schemas.microsoft.com/office/drawing/2010/main" val="0"/>
              </a:ext>
            </a:extLst>
          </a:blip>
          <a:stretch>
            <a:fillRect/>
          </a:stretch>
        </p:blipFill>
        <p:spPr>
          <a:xfrm>
            <a:off x="10346635" y="6191582"/>
            <a:ext cx="1180031" cy="423709"/>
          </a:xfrm>
          <a:prstGeom prst="rect">
            <a:avLst/>
          </a:prstGeom>
        </p:spPr>
      </p:pic>
      <p:sp>
        <p:nvSpPr>
          <p:cNvPr id="24" name="Title 1">
            <a:extLst>
              <a:ext uri="{FF2B5EF4-FFF2-40B4-BE49-F238E27FC236}">
                <a16:creationId xmlns:a16="http://schemas.microsoft.com/office/drawing/2014/main" id="{DE1253FD-3A83-0744-9A1C-5D5360047C10}"/>
              </a:ext>
            </a:extLst>
          </p:cNvPr>
          <p:cNvSpPr>
            <a:spLocks noGrp="1"/>
          </p:cNvSpPr>
          <p:nvPr>
            <p:ph type="title"/>
          </p:nvPr>
        </p:nvSpPr>
        <p:spPr>
          <a:xfrm>
            <a:off x="701647" y="2456435"/>
            <a:ext cx="8052061" cy="2427800"/>
          </a:xfrm>
        </p:spPr>
        <p:txBody>
          <a:bodyPr>
            <a:normAutofit/>
          </a:bodyPr>
          <a:lstStyle>
            <a:lvl1pPr>
              <a:defRPr sz="7200">
                <a:solidFill>
                  <a:schemeClr val="bg1"/>
                </a:solidFill>
              </a:defRPr>
            </a:lvl1pPr>
          </a:lstStyle>
          <a:p>
            <a:r>
              <a:rPr lang="en-US"/>
              <a:t>Click to edit Master title style</a:t>
            </a:r>
          </a:p>
        </p:txBody>
      </p:sp>
    </p:spTree>
    <p:extLst>
      <p:ext uri="{BB962C8B-B14F-4D97-AF65-F5344CB8AC3E}">
        <p14:creationId xmlns:p14="http://schemas.microsoft.com/office/powerpoint/2010/main" val="27015567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Default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C0B06BD-B8DD-42E5-9FB7-F08ADECA4C01}"/>
              </a:ext>
            </a:extLst>
          </p:cNvPr>
          <p:cNvSpPr/>
          <p:nvPr/>
        </p:nvSpPr>
        <p:spPr>
          <a:xfrm>
            <a:off x="0" y="0"/>
            <a:ext cx="12192000" cy="10653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69" name="Title 1">
            <a:extLst>
              <a:ext uri="{FF2B5EF4-FFF2-40B4-BE49-F238E27FC236}">
                <a16:creationId xmlns:a16="http://schemas.microsoft.com/office/drawing/2014/main" id="{9701A796-59E3-4949-A35C-6E4BB7764757}"/>
              </a:ext>
            </a:extLst>
          </p:cNvPr>
          <p:cNvSpPr>
            <a:spLocks noGrp="1"/>
          </p:cNvSpPr>
          <p:nvPr>
            <p:ph type="title"/>
          </p:nvPr>
        </p:nvSpPr>
        <p:spPr>
          <a:xfrm>
            <a:off x="281106" y="282297"/>
            <a:ext cx="11629791" cy="463587"/>
          </a:xfrm>
        </p:spPr>
        <p:txBody>
          <a:bodyPr wrap="square" anchor="ctr">
            <a:noAutofit/>
          </a:bodyPr>
          <a:lstStyle>
            <a:lvl1pPr algn="l">
              <a:defRPr sz="3400" b="1">
                <a:solidFill>
                  <a:schemeClr val="bg1"/>
                </a:solidFill>
                <a:latin typeface="+mj-lt"/>
              </a:defRPr>
            </a:lvl1pPr>
          </a:lstStyle>
          <a:p>
            <a:r>
              <a:rPr lang="en-US"/>
              <a:t>Click to edit Master title style</a:t>
            </a:r>
          </a:p>
        </p:txBody>
      </p:sp>
      <p:pic>
        <p:nvPicPr>
          <p:cNvPr id="80" name="Picture 79">
            <a:extLst>
              <a:ext uri="{FF2B5EF4-FFF2-40B4-BE49-F238E27FC236}">
                <a16:creationId xmlns:a16="http://schemas.microsoft.com/office/drawing/2014/main" id="{1FED9AF6-9F70-4CFD-98AE-72A0BC0C09D8}"/>
              </a:ext>
            </a:extLst>
          </p:cNvPr>
          <p:cNvPicPr>
            <a:picLocks noChangeAspect="1"/>
          </p:cNvPicPr>
          <p:nvPr/>
        </p:nvPicPr>
        <p:blipFill rotWithShape="1">
          <a:blip r:embed="rId2"/>
          <a:srcRect l="4334" t="9546" r="3294" b="28937"/>
          <a:stretch/>
        </p:blipFill>
        <p:spPr>
          <a:xfrm>
            <a:off x="281106" y="6188365"/>
            <a:ext cx="1432337" cy="472059"/>
          </a:xfrm>
          <a:prstGeom prst="rect">
            <a:avLst/>
          </a:prstGeom>
        </p:spPr>
      </p:pic>
      <p:sp>
        <p:nvSpPr>
          <p:cNvPr id="106" name="Rectangle 105">
            <a:extLst>
              <a:ext uri="{FF2B5EF4-FFF2-40B4-BE49-F238E27FC236}">
                <a16:creationId xmlns:a16="http://schemas.microsoft.com/office/drawing/2014/main" id="{DBA6BBD2-CBA6-4FF9-A508-D93BFECFD067}"/>
              </a:ext>
            </a:extLst>
          </p:cNvPr>
          <p:cNvSpPr/>
          <p:nvPr/>
        </p:nvSpPr>
        <p:spPr>
          <a:xfrm flipV="1">
            <a:off x="11468101" y="6479876"/>
            <a:ext cx="442795" cy="18288"/>
          </a:xfrm>
          <a:prstGeom prst="rect">
            <a:avLst/>
          </a:prstGeom>
          <a:solidFill>
            <a:srgbClr val="00183C"/>
          </a:solidFill>
          <a:ln>
            <a:solidFill>
              <a:srgbClr val="0018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9" name="Slide Number Placeholder 6">
            <a:extLst>
              <a:ext uri="{FF2B5EF4-FFF2-40B4-BE49-F238E27FC236}">
                <a16:creationId xmlns:a16="http://schemas.microsoft.com/office/drawing/2014/main" id="{00F64003-7CEF-4B02-83E8-08AEC7C9E953}"/>
              </a:ext>
            </a:extLst>
          </p:cNvPr>
          <p:cNvSpPr txBox="1">
            <a:spLocks/>
          </p:cNvSpPr>
          <p:nvPr/>
        </p:nvSpPr>
        <p:spPr>
          <a:xfrm>
            <a:off x="11468101" y="6562725"/>
            <a:ext cx="442795" cy="295275"/>
          </a:xfrm>
          <a:prstGeom prst="rect">
            <a:avLst/>
          </a:prstGeom>
        </p:spPr>
        <p:txBody>
          <a:bodyPr wrap="none" lIns="0" tIns="0" rIns="0" bIns="0"/>
          <a:lstStyle>
            <a:defPPr>
              <a:defRPr lang="en-US"/>
            </a:defPPr>
            <a:lvl1pPr marL="0" algn="ctr" defTabSz="914400" rtl="0" eaLnBrk="1" latinLnBrk="0" hangingPunct="1">
              <a:defRPr sz="1400" b="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04F7E95-2AEA-4C90-8528-C659D04F1447}" type="slidenum">
              <a:rPr lang="en-US" sz="1400" smtClean="0"/>
              <a:pPr/>
              <a:t>‹#›</a:t>
            </a:fld>
            <a:endParaRPr lang="en-US" sz="1400"/>
          </a:p>
        </p:txBody>
      </p:sp>
    </p:spTree>
    <p:extLst>
      <p:ext uri="{BB962C8B-B14F-4D97-AF65-F5344CB8AC3E}">
        <p14:creationId xmlns:p14="http://schemas.microsoft.com/office/powerpoint/2010/main" val="3031558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3_Default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C0B06BD-B8DD-42E5-9FB7-F08ADECA4C01}"/>
              </a:ext>
            </a:extLst>
          </p:cNvPr>
          <p:cNvSpPr/>
          <p:nvPr/>
        </p:nvSpPr>
        <p:spPr>
          <a:xfrm>
            <a:off x="0" y="0"/>
            <a:ext cx="12192000" cy="1065320"/>
          </a:xfrm>
          <a:prstGeom prst="rect">
            <a:avLst/>
          </a:prstGeom>
          <a:solidFill>
            <a:srgbClr val="0018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69" name="Title 1">
            <a:extLst>
              <a:ext uri="{FF2B5EF4-FFF2-40B4-BE49-F238E27FC236}">
                <a16:creationId xmlns:a16="http://schemas.microsoft.com/office/drawing/2014/main" id="{9701A796-59E3-4949-A35C-6E4BB7764757}"/>
              </a:ext>
            </a:extLst>
          </p:cNvPr>
          <p:cNvSpPr>
            <a:spLocks noGrp="1"/>
          </p:cNvSpPr>
          <p:nvPr>
            <p:ph type="title"/>
          </p:nvPr>
        </p:nvSpPr>
        <p:spPr>
          <a:xfrm>
            <a:off x="281106" y="282297"/>
            <a:ext cx="11629791" cy="463587"/>
          </a:xfrm>
        </p:spPr>
        <p:txBody>
          <a:bodyPr wrap="square" anchor="ctr">
            <a:noAutofit/>
          </a:bodyPr>
          <a:lstStyle>
            <a:lvl1pPr algn="l">
              <a:defRPr sz="3400" b="1">
                <a:solidFill>
                  <a:schemeClr val="bg1"/>
                </a:solidFill>
                <a:latin typeface="+mj-lt"/>
              </a:defRPr>
            </a:lvl1pPr>
          </a:lstStyle>
          <a:p>
            <a:r>
              <a:rPr lang="en-US"/>
              <a:t>Click to edit Master title style</a:t>
            </a:r>
          </a:p>
        </p:txBody>
      </p:sp>
      <p:pic>
        <p:nvPicPr>
          <p:cNvPr id="80" name="Picture 79">
            <a:extLst>
              <a:ext uri="{FF2B5EF4-FFF2-40B4-BE49-F238E27FC236}">
                <a16:creationId xmlns:a16="http://schemas.microsoft.com/office/drawing/2014/main" id="{1FED9AF6-9F70-4CFD-98AE-72A0BC0C09D8}"/>
              </a:ext>
            </a:extLst>
          </p:cNvPr>
          <p:cNvPicPr>
            <a:picLocks noChangeAspect="1"/>
          </p:cNvPicPr>
          <p:nvPr/>
        </p:nvPicPr>
        <p:blipFill rotWithShape="1">
          <a:blip r:embed="rId2"/>
          <a:srcRect l="4334" t="9546" r="3294" b="28937"/>
          <a:stretch/>
        </p:blipFill>
        <p:spPr>
          <a:xfrm>
            <a:off x="281106" y="6188365"/>
            <a:ext cx="1432337" cy="472059"/>
          </a:xfrm>
          <a:prstGeom prst="rect">
            <a:avLst/>
          </a:prstGeom>
        </p:spPr>
      </p:pic>
      <p:sp>
        <p:nvSpPr>
          <p:cNvPr id="106" name="Rectangle 105">
            <a:extLst>
              <a:ext uri="{FF2B5EF4-FFF2-40B4-BE49-F238E27FC236}">
                <a16:creationId xmlns:a16="http://schemas.microsoft.com/office/drawing/2014/main" id="{DBA6BBD2-CBA6-4FF9-A508-D93BFECFD067}"/>
              </a:ext>
            </a:extLst>
          </p:cNvPr>
          <p:cNvSpPr/>
          <p:nvPr/>
        </p:nvSpPr>
        <p:spPr>
          <a:xfrm flipV="1">
            <a:off x="11468101" y="6479876"/>
            <a:ext cx="442795" cy="18288"/>
          </a:xfrm>
          <a:prstGeom prst="rect">
            <a:avLst/>
          </a:prstGeom>
          <a:solidFill>
            <a:srgbClr val="00183C"/>
          </a:solidFill>
          <a:ln>
            <a:solidFill>
              <a:srgbClr val="0018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9" name="Slide Number Placeholder 6">
            <a:extLst>
              <a:ext uri="{FF2B5EF4-FFF2-40B4-BE49-F238E27FC236}">
                <a16:creationId xmlns:a16="http://schemas.microsoft.com/office/drawing/2014/main" id="{00F64003-7CEF-4B02-83E8-08AEC7C9E953}"/>
              </a:ext>
            </a:extLst>
          </p:cNvPr>
          <p:cNvSpPr txBox="1">
            <a:spLocks/>
          </p:cNvSpPr>
          <p:nvPr/>
        </p:nvSpPr>
        <p:spPr>
          <a:xfrm>
            <a:off x="11468101" y="6562725"/>
            <a:ext cx="442795" cy="295275"/>
          </a:xfrm>
          <a:prstGeom prst="rect">
            <a:avLst/>
          </a:prstGeom>
        </p:spPr>
        <p:txBody>
          <a:bodyPr wrap="none" lIns="0" tIns="0" rIns="0" bIns="0"/>
          <a:lstStyle>
            <a:defPPr>
              <a:defRPr lang="en-US"/>
            </a:defPPr>
            <a:lvl1pPr marL="0" algn="ctr" defTabSz="914400" rtl="0" eaLnBrk="1" latinLnBrk="0" hangingPunct="1">
              <a:defRPr sz="1400" b="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04F7E95-2AEA-4C90-8528-C659D04F1447}" type="slidenum">
              <a:rPr lang="en-US" sz="1400" smtClean="0"/>
              <a:pPr/>
              <a:t>‹#›</a:t>
            </a:fld>
            <a:endParaRPr lang="en-US" sz="1400"/>
          </a:p>
        </p:txBody>
      </p:sp>
    </p:spTree>
    <p:extLst>
      <p:ext uri="{BB962C8B-B14F-4D97-AF65-F5344CB8AC3E}">
        <p14:creationId xmlns:p14="http://schemas.microsoft.com/office/powerpoint/2010/main" val="3665164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6_Default layout">
    <p:bg>
      <p:bgPr>
        <a:solidFill>
          <a:srgbClr val="00183C"/>
        </a:solidFill>
        <a:effectLst/>
      </p:bgPr>
    </p:bg>
    <p:spTree>
      <p:nvGrpSpPr>
        <p:cNvPr id="1" name=""/>
        <p:cNvGrpSpPr/>
        <p:nvPr/>
      </p:nvGrpSpPr>
      <p:grpSpPr>
        <a:xfrm>
          <a:off x="0" y="0"/>
          <a:ext cx="0" cy="0"/>
          <a:chOff x="0" y="0"/>
          <a:chExt cx="0" cy="0"/>
        </a:xfrm>
      </p:grpSpPr>
      <p:sp>
        <p:nvSpPr>
          <p:cNvPr id="69" name="Title 1">
            <a:extLst>
              <a:ext uri="{FF2B5EF4-FFF2-40B4-BE49-F238E27FC236}">
                <a16:creationId xmlns:a16="http://schemas.microsoft.com/office/drawing/2014/main" id="{9701A796-59E3-4949-A35C-6E4BB7764757}"/>
              </a:ext>
            </a:extLst>
          </p:cNvPr>
          <p:cNvSpPr>
            <a:spLocks noGrp="1"/>
          </p:cNvSpPr>
          <p:nvPr>
            <p:ph type="title"/>
          </p:nvPr>
        </p:nvSpPr>
        <p:spPr>
          <a:xfrm>
            <a:off x="281106" y="282297"/>
            <a:ext cx="11629791" cy="463587"/>
          </a:xfrm>
        </p:spPr>
        <p:txBody>
          <a:bodyPr wrap="square" anchor="ctr">
            <a:noAutofit/>
          </a:bodyPr>
          <a:lstStyle>
            <a:lvl1pPr algn="l">
              <a:defRPr sz="3400" b="1">
                <a:solidFill>
                  <a:schemeClr val="bg1"/>
                </a:solidFill>
                <a:latin typeface="+mj-lt"/>
              </a:defRPr>
            </a:lvl1pPr>
          </a:lstStyle>
          <a:p>
            <a:r>
              <a:rPr lang="en-US"/>
              <a:t>Click to edit Master title style</a:t>
            </a:r>
          </a:p>
        </p:txBody>
      </p:sp>
      <p:sp>
        <p:nvSpPr>
          <p:cNvPr id="106" name="Rectangle 105">
            <a:extLst>
              <a:ext uri="{FF2B5EF4-FFF2-40B4-BE49-F238E27FC236}">
                <a16:creationId xmlns:a16="http://schemas.microsoft.com/office/drawing/2014/main" id="{DBA6BBD2-CBA6-4FF9-A508-D93BFECFD067}"/>
              </a:ext>
            </a:extLst>
          </p:cNvPr>
          <p:cNvSpPr/>
          <p:nvPr/>
        </p:nvSpPr>
        <p:spPr>
          <a:xfrm flipV="1">
            <a:off x="11468101" y="6479876"/>
            <a:ext cx="442795" cy="18288"/>
          </a:xfrm>
          <a:prstGeom prst="rect">
            <a:avLst/>
          </a:prstGeom>
          <a:solidFill>
            <a:srgbClr val="FF7014"/>
          </a:solidFill>
          <a:ln>
            <a:solidFill>
              <a:srgbClr val="FF701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9" name="Slide Number Placeholder 6">
            <a:extLst>
              <a:ext uri="{FF2B5EF4-FFF2-40B4-BE49-F238E27FC236}">
                <a16:creationId xmlns:a16="http://schemas.microsoft.com/office/drawing/2014/main" id="{00F64003-7CEF-4B02-83E8-08AEC7C9E953}"/>
              </a:ext>
            </a:extLst>
          </p:cNvPr>
          <p:cNvSpPr txBox="1">
            <a:spLocks/>
          </p:cNvSpPr>
          <p:nvPr/>
        </p:nvSpPr>
        <p:spPr>
          <a:xfrm>
            <a:off x="11468101" y="6562725"/>
            <a:ext cx="442795" cy="295275"/>
          </a:xfrm>
          <a:prstGeom prst="rect">
            <a:avLst/>
          </a:prstGeom>
        </p:spPr>
        <p:txBody>
          <a:bodyPr wrap="none" lIns="0" tIns="0" rIns="0" bIns="0"/>
          <a:lstStyle>
            <a:defPPr>
              <a:defRPr lang="en-US"/>
            </a:defPPr>
            <a:lvl1pPr marL="0" algn="ctr" defTabSz="914400" rtl="0" eaLnBrk="1" latinLnBrk="0" hangingPunct="1">
              <a:defRPr sz="1400" b="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04F7E95-2AEA-4C90-8528-C659D04F1447}" type="slidenum">
              <a:rPr lang="en-US" sz="1400" smtClean="0">
                <a:solidFill>
                  <a:srgbClr val="5EBCE1"/>
                </a:solidFill>
              </a:rPr>
              <a:pPr/>
              <a:t>‹#›</a:t>
            </a:fld>
            <a:endParaRPr lang="en-US" sz="1400">
              <a:solidFill>
                <a:srgbClr val="5EBCE1"/>
              </a:solidFill>
            </a:endParaRPr>
          </a:p>
        </p:txBody>
      </p:sp>
      <p:pic>
        <p:nvPicPr>
          <p:cNvPr id="9" name="Picture 8">
            <a:extLst>
              <a:ext uri="{FF2B5EF4-FFF2-40B4-BE49-F238E27FC236}">
                <a16:creationId xmlns:a16="http://schemas.microsoft.com/office/drawing/2014/main" id="{6A41D14A-4CC6-6748-B6EE-52A3ACF3C75A}"/>
              </a:ext>
            </a:extLst>
          </p:cNvPr>
          <p:cNvPicPr>
            <a:picLocks noChangeAspect="1"/>
          </p:cNvPicPr>
          <p:nvPr/>
        </p:nvPicPr>
        <p:blipFill rotWithShape="1">
          <a:blip r:embed="rId2">
            <a:biLevel thresh="25000"/>
          </a:blip>
          <a:srcRect l="4334" t="9546" r="3294" b="28937"/>
          <a:stretch/>
        </p:blipFill>
        <p:spPr>
          <a:xfrm>
            <a:off x="281106" y="6188365"/>
            <a:ext cx="1432337" cy="472059"/>
          </a:xfrm>
          <a:prstGeom prst="rect">
            <a:avLst/>
          </a:prstGeom>
        </p:spPr>
      </p:pic>
    </p:spTree>
    <p:extLst>
      <p:ext uri="{BB962C8B-B14F-4D97-AF65-F5344CB8AC3E}">
        <p14:creationId xmlns:p14="http://schemas.microsoft.com/office/powerpoint/2010/main" val="2138214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5_Default layout">
    <p:spTree>
      <p:nvGrpSpPr>
        <p:cNvPr id="1" name=""/>
        <p:cNvGrpSpPr/>
        <p:nvPr/>
      </p:nvGrpSpPr>
      <p:grpSpPr>
        <a:xfrm>
          <a:off x="0" y="0"/>
          <a:ext cx="0" cy="0"/>
          <a:chOff x="0" y="0"/>
          <a:chExt cx="0" cy="0"/>
        </a:xfrm>
      </p:grpSpPr>
      <p:sp>
        <p:nvSpPr>
          <p:cNvPr id="69" name="Title 1">
            <a:extLst>
              <a:ext uri="{FF2B5EF4-FFF2-40B4-BE49-F238E27FC236}">
                <a16:creationId xmlns:a16="http://schemas.microsoft.com/office/drawing/2014/main" id="{9701A796-59E3-4949-A35C-6E4BB7764757}"/>
              </a:ext>
            </a:extLst>
          </p:cNvPr>
          <p:cNvSpPr>
            <a:spLocks noGrp="1"/>
          </p:cNvSpPr>
          <p:nvPr>
            <p:ph type="title"/>
          </p:nvPr>
        </p:nvSpPr>
        <p:spPr>
          <a:xfrm>
            <a:off x="281106" y="495301"/>
            <a:ext cx="11629791" cy="463587"/>
          </a:xfrm>
        </p:spPr>
        <p:txBody>
          <a:bodyPr wrap="square" anchor="ctr">
            <a:noAutofit/>
          </a:bodyPr>
          <a:lstStyle>
            <a:lvl1pPr algn="l">
              <a:defRPr sz="3400" b="1">
                <a:solidFill>
                  <a:srgbClr val="FF7014"/>
                </a:solidFill>
                <a:latin typeface="+mj-lt"/>
              </a:defRPr>
            </a:lvl1pPr>
          </a:lstStyle>
          <a:p>
            <a:r>
              <a:rPr lang="en-US"/>
              <a:t>Click to edit Master title style</a:t>
            </a:r>
          </a:p>
        </p:txBody>
      </p:sp>
      <p:pic>
        <p:nvPicPr>
          <p:cNvPr id="80" name="Picture 79">
            <a:extLst>
              <a:ext uri="{FF2B5EF4-FFF2-40B4-BE49-F238E27FC236}">
                <a16:creationId xmlns:a16="http://schemas.microsoft.com/office/drawing/2014/main" id="{1FED9AF6-9F70-4CFD-98AE-72A0BC0C09D8}"/>
              </a:ext>
            </a:extLst>
          </p:cNvPr>
          <p:cNvPicPr>
            <a:picLocks noChangeAspect="1"/>
          </p:cNvPicPr>
          <p:nvPr/>
        </p:nvPicPr>
        <p:blipFill rotWithShape="1">
          <a:blip r:embed="rId2"/>
          <a:srcRect l="4334" t="9546" r="3294" b="28937"/>
          <a:stretch/>
        </p:blipFill>
        <p:spPr>
          <a:xfrm>
            <a:off x="281106" y="6188365"/>
            <a:ext cx="1432337" cy="472059"/>
          </a:xfrm>
          <a:prstGeom prst="rect">
            <a:avLst/>
          </a:prstGeom>
        </p:spPr>
      </p:pic>
      <p:sp>
        <p:nvSpPr>
          <p:cNvPr id="106" name="Rectangle 105">
            <a:extLst>
              <a:ext uri="{FF2B5EF4-FFF2-40B4-BE49-F238E27FC236}">
                <a16:creationId xmlns:a16="http://schemas.microsoft.com/office/drawing/2014/main" id="{DBA6BBD2-CBA6-4FF9-A508-D93BFECFD067}"/>
              </a:ext>
            </a:extLst>
          </p:cNvPr>
          <p:cNvSpPr/>
          <p:nvPr/>
        </p:nvSpPr>
        <p:spPr>
          <a:xfrm flipV="1">
            <a:off x="11468101" y="6479876"/>
            <a:ext cx="442795" cy="18288"/>
          </a:xfrm>
          <a:prstGeom prst="rect">
            <a:avLst/>
          </a:prstGeom>
          <a:solidFill>
            <a:srgbClr val="00183C"/>
          </a:solidFill>
          <a:ln>
            <a:solidFill>
              <a:srgbClr val="0018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9" name="Slide Number Placeholder 6">
            <a:extLst>
              <a:ext uri="{FF2B5EF4-FFF2-40B4-BE49-F238E27FC236}">
                <a16:creationId xmlns:a16="http://schemas.microsoft.com/office/drawing/2014/main" id="{00F64003-7CEF-4B02-83E8-08AEC7C9E953}"/>
              </a:ext>
            </a:extLst>
          </p:cNvPr>
          <p:cNvSpPr txBox="1">
            <a:spLocks/>
          </p:cNvSpPr>
          <p:nvPr/>
        </p:nvSpPr>
        <p:spPr>
          <a:xfrm>
            <a:off x="11468101" y="6562725"/>
            <a:ext cx="442795" cy="295275"/>
          </a:xfrm>
          <a:prstGeom prst="rect">
            <a:avLst/>
          </a:prstGeom>
        </p:spPr>
        <p:txBody>
          <a:bodyPr wrap="none" lIns="0" tIns="0" rIns="0" bIns="0"/>
          <a:lstStyle>
            <a:defPPr>
              <a:defRPr lang="en-US"/>
            </a:defPPr>
            <a:lvl1pPr marL="0" algn="ctr" defTabSz="914400" rtl="0" eaLnBrk="1" latinLnBrk="0" hangingPunct="1">
              <a:defRPr sz="1400" b="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04F7E95-2AEA-4C90-8528-C659D04F1447}" type="slidenum">
              <a:rPr lang="en-US" sz="1400" smtClean="0"/>
              <a:pPr/>
              <a:t>‹#›</a:t>
            </a:fld>
            <a:endParaRPr lang="en-US" sz="1400"/>
          </a:p>
        </p:txBody>
      </p:sp>
    </p:spTree>
    <p:extLst>
      <p:ext uri="{BB962C8B-B14F-4D97-AF65-F5344CB8AC3E}">
        <p14:creationId xmlns:p14="http://schemas.microsoft.com/office/powerpoint/2010/main" val="2015297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1_Default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C0B06BD-B8DD-42E5-9FB7-F08ADECA4C01}"/>
              </a:ext>
            </a:extLst>
          </p:cNvPr>
          <p:cNvSpPr/>
          <p:nvPr/>
        </p:nvSpPr>
        <p:spPr>
          <a:xfrm>
            <a:off x="1" y="0"/>
            <a:ext cx="355282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69" name="Title 1">
            <a:extLst>
              <a:ext uri="{FF2B5EF4-FFF2-40B4-BE49-F238E27FC236}">
                <a16:creationId xmlns:a16="http://schemas.microsoft.com/office/drawing/2014/main" id="{9701A796-59E3-4949-A35C-6E4BB7764757}"/>
              </a:ext>
            </a:extLst>
          </p:cNvPr>
          <p:cNvSpPr>
            <a:spLocks noGrp="1"/>
          </p:cNvSpPr>
          <p:nvPr>
            <p:ph type="title"/>
          </p:nvPr>
        </p:nvSpPr>
        <p:spPr>
          <a:xfrm>
            <a:off x="262057" y="2965413"/>
            <a:ext cx="3147895" cy="463587"/>
          </a:xfrm>
        </p:spPr>
        <p:txBody>
          <a:bodyPr wrap="square" anchor="ctr">
            <a:noAutofit/>
          </a:bodyPr>
          <a:lstStyle>
            <a:lvl1pPr algn="l">
              <a:defRPr sz="4400" b="1">
                <a:solidFill>
                  <a:schemeClr val="bg1"/>
                </a:solidFill>
                <a:latin typeface="FUTURA MEDIUM" panose="020B0602020204020303" pitchFamily="34" charset="-79"/>
                <a:cs typeface="FUTURA MEDIUM" panose="020B0602020204020303" pitchFamily="34" charset="-79"/>
              </a:defRPr>
            </a:lvl1pPr>
          </a:lstStyle>
          <a:p>
            <a:r>
              <a:rPr lang="en-US"/>
              <a:t>Click to edit Master title style</a:t>
            </a:r>
          </a:p>
        </p:txBody>
      </p:sp>
      <p:pic>
        <p:nvPicPr>
          <p:cNvPr id="80" name="Picture 79">
            <a:extLst>
              <a:ext uri="{FF2B5EF4-FFF2-40B4-BE49-F238E27FC236}">
                <a16:creationId xmlns:a16="http://schemas.microsoft.com/office/drawing/2014/main" id="{1FED9AF6-9F70-4CFD-98AE-72A0BC0C09D8}"/>
              </a:ext>
            </a:extLst>
          </p:cNvPr>
          <p:cNvPicPr>
            <a:picLocks noChangeAspect="1"/>
          </p:cNvPicPr>
          <p:nvPr/>
        </p:nvPicPr>
        <p:blipFill rotWithShape="1">
          <a:blip r:embed="rId2">
            <a:biLevel thresh="25000"/>
          </a:blip>
          <a:srcRect l="4334" t="9546" r="3294" b="28937"/>
          <a:stretch/>
        </p:blipFill>
        <p:spPr>
          <a:xfrm>
            <a:off x="281106" y="6188365"/>
            <a:ext cx="1432337" cy="472059"/>
          </a:xfrm>
          <a:prstGeom prst="rect">
            <a:avLst/>
          </a:prstGeom>
        </p:spPr>
      </p:pic>
      <p:sp>
        <p:nvSpPr>
          <p:cNvPr id="106" name="Rectangle 105">
            <a:extLst>
              <a:ext uri="{FF2B5EF4-FFF2-40B4-BE49-F238E27FC236}">
                <a16:creationId xmlns:a16="http://schemas.microsoft.com/office/drawing/2014/main" id="{DBA6BBD2-CBA6-4FF9-A508-D93BFECFD067}"/>
              </a:ext>
            </a:extLst>
          </p:cNvPr>
          <p:cNvSpPr/>
          <p:nvPr/>
        </p:nvSpPr>
        <p:spPr>
          <a:xfrm flipV="1">
            <a:off x="11468101" y="6479876"/>
            <a:ext cx="442795" cy="18288"/>
          </a:xfrm>
          <a:prstGeom prst="rect">
            <a:avLst/>
          </a:prstGeom>
          <a:solidFill>
            <a:srgbClr val="00183C"/>
          </a:solidFill>
          <a:ln>
            <a:solidFill>
              <a:srgbClr val="0018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9" name="Slide Number Placeholder 6">
            <a:extLst>
              <a:ext uri="{FF2B5EF4-FFF2-40B4-BE49-F238E27FC236}">
                <a16:creationId xmlns:a16="http://schemas.microsoft.com/office/drawing/2014/main" id="{00F64003-7CEF-4B02-83E8-08AEC7C9E953}"/>
              </a:ext>
            </a:extLst>
          </p:cNvPr>
          <p:cNvSpPr txBox="1">
            <a:spLocks/>
          </p:cNvSpPr>
          <p:nvPr/>
        </p:nvSpPr>
        <p:spPr>
          <a:xfrm>
            <a:off x="11468101" y="6562725"/>
            <a:ext cx="442795" cy="295275"/>
          </a:xfrm>
          <a:prstGeom prst="rect">
            <a:avLst/>
          </a:prstGeom>
        </p:spPr>
        <p:txBody>
          <a:bodyPr wrap="none" lIns="0" tIns="0" rIns="0" bIns="0"/>
          <a:lstStyle>
            <a:defPPr>
              <a:defRPr lang="en-US"/>
            </a:defPPr>
            <a:lvl1pPr marL="0" algn="ctr" defTabSz="914400" rtl="0" eaLnBrk="1" latinLnBrk="0" hangingPunct="1">
              <a:defRPr sz="1400" b="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04F7E95-2AEA-4C90-8528-C659D04F1447}" type="slidenum">
              <a:rPr lang="en-US" sz="1400" smtClean="0"/>
              <a:pPr/>
              <a:t>‹#›</a:t>
            </a:fld>
            <a:endParaRPr lang="en-US" sz="1400"/>
          </a:p>
        </p:txBody>
      </p:sp>
    </p:spTree>
    <p:extLst>
      <p:ext uri="{BB962C8B-B14F-4D97-AF65-F5344CB8AC3E}">
        <p14:creationId xmlns:p14="http://schemas.microsoft.com/office/powerpoint/2010/main" val="40691331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568FD6CA-F67D-49D7-9BAD-BC54B1AB4F1E}"/>
              </a:ext>
            </a:extLst>
          </p:cNvPr>
          <p:cNvSpPr>
            <a:spLocks noGrp="1"/>
          </p:cNvSpPr>
          <p:nvPr>
            <p:ph type="title"/>
          </p:nvPr>
        </p:nvSpPr>
        <p:spPr>
          <a:xfrm>
            <a:off x="609600" y="274639"/>
            <a:ext cx="10972800" cy="1143000"/>
          </a:xfrm>
          <a:prstGeom prst="rect">
            <a:avLst/>
          </a:prstGeom>
        </p:spPr>
        <p:txBody>
          <a:bodyPr vert="horz" lIns="0" tIns="0" rIns="0" bIns="0" rtlCol="0" anchor="ctr">
            <a:normAutofit/>
          </a:bodyPr>
          <a:lstStyle/>
          <a:p>
            <a:r>
              <a:rPr lang="en-US"/>
              <a:t>Click to edit Master title style</a:t>
            </a:r>
          </a:p>
        </p:txBody>
      </p:sp>
      <p:sp>
        <p:nvSpPr>
          <p:cNvPr id="8" name="Text Placeholder 2">
            <a:extLst>
              <a:ext uri="{FF2B5EF4-FFF2-40B4-BE49-F238E27FC236}">
                <a16:creationId xmlns:a16="http://schemas.microsoft.com/office/drawing/2014/main" id="{50022670-3AC1-4F37-8A49-1C44DC49CD95}"/>
              </a:ext>
            </a:extLst>
          </p:cNvPr>
          <p:cNvSpPr>
            <a:spLocks noGrp="1"/>
          </p:cNvSpPr>
          <p:nvPr>
            <p:ph type="body" idx="1"/>
          </p:nvPr>
        </p:nvSpPr>
        <p:spPr>
          <a:xfrm>
            <a:off x="609600" y="1600201"/>
            <a:ext cx="10972800" cy="4525963"/>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98390886"/>
      </p:ext>
    </p:extLst>
  </p:cSld>
  <p:clrMap bg1="lt1" tx1="dk1" bg2="lt2" tx2="dk2" accent1="accent1" accent2="accent2" accent3="accent3" accent4="accent4" accent5="accent5" accent6="accent6" hlink="hlink" folHlink="folHlink"/>
  <p:sldLayoutIdLst>
    <p:sldLayoutId id="2147483786" r:id="rId1"/>
    <p:sldLayoutId id="2147483787" r:id="rId2"/>
    <p:sldLayoutId id="2147483788" r:id="rId3"/>
    <p:sldLayoutId id="2147483789" r:id="rId4"/>
    <p:sldLayoutId id="2147483790" r:id="rId5"/>
    <p:sldLayoutId id="2147483791" r:id="rId6"/>
    <p:sldLayoutId id="2147483792" r:id="rId7"/>
    <p:sldLayoutId id="2147483793" r:id="rId8"/>
    <p:sldLayoutId id="2147483794" r:id="rId9"/>
    <p:sldLayoutId id="2147483795" r:id="rId10"/>
    <p:sldLayoutId id="2147483796" r:id="rId11"/>
    <p:sldLayoutId id="2147483797" r:id="rId12"/>
    <p:sldLayoutId id="2147483798" r:id="rId13"/>
    <p:sldLayoutId id="2147483799" r:id="rId14"/>
    <p:sldLayoutId id="2147483800" r:id="rId15"/>
    <p:sldLayoutId id="2147483801" r:id="rId16"/>
    <p:sldLayoutId id="2147483802" r:id="rId17"/>
    <p:sldLayoutId id="2147483803" r:id="rId18"/>
    <p:sldLayoutId id="2147483804" r:id="rId19"/>
    <p:sldLayoutId id="2147483805" r:id="rId20"/>
    <p:sldLayoutId id="2147483806" r:id="rId21"/>
    <p:sldLayoutId id="2147483807" r:id="rId22"/>
    <p:sldLayoutId id="2147483808" r:id="rId23"/>
    <p:sldLayoutId id="2147483809" r:id="rId24"/>
    <p:sldLayoutId id="2147483810" r:id="rId25"/>
    <p:sldLayoutId id="2147483811" r:id="rId26"/>
    <p:sldLayoutId id="2147483812" r:id="rId27"/>
    <p:sldLayoutId id="2147483813" r:id="rId28"/>
    <p:sldLayoutId id="2147483814" r:id="rId29"/>
    <p:sldLayoutId id="2147483815" r:id="rId30"/>
    <p:sldLayoutId id="2147483816" r:id="rId31"/>
    <p:sldLayoutId id="2147483817" r:id="rId32"/>
    <p:sldLayoutId id="2147483818" r:id="rId33"/>
    <p:sldLayoutId id="2147483819" r:id="rId34"/>
    <p:sldLayoutId id="2147483820" r:id="rId35"/>
    <p:sldLayoutId id="2147483821" r:id="rId3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377" rtl="0" eaLnBrk="1" latinLnBrk="0" hangingPunct="1">
        <a:lnSpc>
          <a:spcPct val="90000"/>
        </a:lnSpc>
        <a:spcBef>
          <a:spcPct val="0"/>
        </a:spcBef>
        <a:buNone/>
        <a:defRPr sz="3000" b="1" kern="1200">
          <a:solidFill>
            <a:schemeClr val="accent1"/>
          </a:solidFill>
          <a:latin typeface="FUTURA MEDIUM" panose="020B0602020204020303" pitchFamily="34" charset="-79"/>
          <a:ea typeface="+mj-ea"/>
          <a:cs typeface="FUTURA MEDIUM" panose="020B0602020204020303" pitchFamily="34" charset="-79"/>
        </a:defRPr>
      </a:lvl1pPr>
    </p:titleStyle>
    <p:bodyStyle>
      <a:lvl1pPr marL="0" indent="0" algn="l" defTabSz="914377" rtl="0" eaLnBrk="1" latinLnBrk="0" hangingPunct="1">
        <a:lnSpc>
          <a:spcPct val="90000"/>
        </a:lnSpc>
        <a:spcBef>
          <a:spcPts val="1000"/>
        </a:spcBef>
        <a:buFont typeface="Arial" panose="020B0604020202020204" pitchFamily="34" charset="0"/>
        <a:buNone/>
        <a:defRPr sz="1600" kern="1200">
          <a:solidFill>
            <a:schemeClr val="tx2"/>
          </a:solidFill>
          <a:latin typeface="Futura Medium" panose="020B0602020204020303" pitchFamily="34" charset="-79"/>
          <a:ea typeface="+mn-ea"/>
          <a:cs typeface="Futura Medium" panose="020B0602020204020303" pitchFamily="34" charset="-79"/>
        </a:defRPr>
      </a:lvl1pPr>
      <a:lvl2pPr marL="347654" indent="-347654" algn="l" defTabSz="914377" rtl="0" eaLnBrk="1" latinLnBrk="0" hangingPunct="1">
        <a:lnSpc>
          <a:spcPct val="90000"/>
        </a:lnSpc>
        <a:spcBef>
          <a:spcPts val="500"/>
        </a:spcBef>
        <a:buFont typeface="Arial" panose="020B0604020202020204" pitchFamily="34" charset="0"/>
        <a:buChar char="•"/>
        <a:defRPr sz="1600" kern="1200">
          <a:solidFill>
            <a:schemeClr val="tx2"/>
          </a:solidFill>
          <a:latin typeface="Futura Medium" panose="020B0602020204020303" pitchFamily="34" charset="-79"/>
          <a:ea typeface="+mn-ea"/>
          <a:cs typeface="Futura Medium" panose="020B0602020204020303" pitchFamily="34" charset="-79"/>
        </a:defRPr>
      </a:lvl2pPr>
      <a:lvl3pPr marL="682608" indent="-334954" algn="l" defTabSz="914377" rtl="0" eaLnBrk="1" latinLnBrk="0" hangingPunct="1">
        <a:lnSpc>
          <a:spcPct val="90000"/>
        </a:lnSpc>
        <a:spcBef>
          <a:spcPts val="500"/>
        </a:spcBef>
        <a:buFont typeface="Futura PT Light" panose="020B0402020204020303" pitchFamily="34" charset="0"/>
        <a:buChar char="−"/>
        <a:defRPr sz="1600" kern="1200">
          <a:solidFill>
            <a:schemeClr val="tx2"/>
          </a:solidFill>
          <a:latin typeface="Futura Medium" panose="020B0602020204020303" pitchFamily="34" charset="-79"/>
          <a:ea typeface="+mn-ea"/>
          <a:cs typeface="Futura Medium" panose="020B0602020204020303" pitchFamily="34" charset="-79"/>
        </a:defRPr>
      </a:lvl3pPr>
      <a:lvl4pPr marL="914377" indent="-231769" algn="l" defTabSz="914377" rtl="0" eaLnBrk="1" latinLnBrk="0" hangingPunct="1">
        <a:lnSpc>
          <a:spcPct val="90000"/>
        </a:lnSpc>
        <a:spcBef>
          <a:spcPts val="500"/>
        </a:spcBef>
        <a:buFont typeface="Courier New" panose="02070309020205020404" pitchFamily="49" charset="0"/>
        <a:buChar char="o"/>
        <a:defRPr sz="1600" kern="1200">
          <a:solidFill>
            <a:schemeClr val="tx2"/>
          </a:solidFill>
          <a:latin typeface="Futura Medium" panose="020B0602020204020303" pitchFamily="34" charset="-79"/>
          <a:ea typeface="+mn-ea"/>
          <a:cs typeface="Futura Medium" panose="020B0602020204020303" pitchFamily="34" charset="-79"/>
        </a:defRPr>
      </a:lvl4pPr>
      <a:lvl5pPr marL="1146146" indent="-231769" algn="l" defTabSz="914377" rtl="0" eaLnBrk="1" latinLnBrk="0" hangingPunct="1">
        <a:lnSpc>
          <a:spcPct val="90000"/>
        </a:lnSpc>
        <a:spcBef>
          <a:spcPts val="500"/>
        </a:spcBef>
        <a:buFont typeface="Wingdings" panose="05000000000000000000" pitchFamily="2" charset="2"/>
        <a:buChar char="v"/>
        <a:defRPr sz="1600" kern="1200">
          <a:solidFill>
            <a:schemeClr val="tx2"/>
          </a:solidFill>
          <a:latin typeface="Futura Medium" panose="020B0602020204020303" pitchFamily="34" charset="-79"/>
          <a:ea typeface="+mn-ea"/>
          <a:cs typeface="Futura Medium" panose="020B0602020204020303" pitchFamily="34" charset="-79"/>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26.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26.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26.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26.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26.xml"/></Relationships>
</file>

<file path=ppt/slides/_rels/slide15.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26.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26.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26.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26.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36.xml"/></Relationships>
</file>

<file path=ppt/slides/_rels/slide22.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26.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26.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26.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26.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20.xml"/></Relationships>
</file>

<file path=ppt/slides/_rels/slide28.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26.xml"/></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2.xml"/><Relationship Id="rId1" Type="http://schemas.openxmlformats.org/officeDocument/2006/relationships/slideLayout" Target="../slideLayouts/slideLayout26.xml"/></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3.xml"/><Relationship Id="rId1" Type="http://schemas.openxmlformats.org/officeDocument/2006/relationships/slideLayout" Target="../slideLayouts/slideLayout26.xml"/></Relationships>
</file>

<file path=ppt/slides/_rels/slide3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4.xml"/><Relationship Id="rId1" Type="http://schemas.openxmlformats.org/officeDocument/2006/relationships/slideLayout" Target="../slideLayouts/slideLayout26.xml"/></Relationships>
</file>

<file path=ppt/slides/_rels/slide3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5.xml"/><Relationship Id="rId1" Type="http://schemas.openxmlformats.org/officeDocument/2006/relationships/slideLayout" Target="../slideLayouts/slideLayout26.xml"/></Relationships>
</file>

<file path=ppt/slides/_rels/slide35.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6.xml"/><Relationship Id="rId1" Type="http://schemas.openxmlformats.org/officeDocument/2006/relationships/slideLayout" Target="../slideLayouts/slideLayout26.xml"/></Relationships>
</file>

<file path=ppt/slides/_rels/slide3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7.xml"/><Relationship Id="rId1" Type="http://schemas.openxmlformats.org/officeDocument/2006/relationships/slideLayout" Target="../slideLayouts/slideLayout26.xml"/></Relationships>
</file>

<file path=ppt/slides/_rels/slide38.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8.xml"/><Relationship Id="rId1" Type="http://schemas.openxmlformats.org/officeDocument/2006/relationships/slideLayout" Target="../slideLayouts/slideLayout26.xml"/></Relationships>
</file>

<file path=ppt/slides/_rels/slide4.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9.xml"/><Relationship Id="rId1" Type="http://schemas.openxmlformats.org/officeDocument/2006/relationships/slideLayout" Target="../slideLayouts/slideLayout26.xml"/></Relationships>
</file>

<file path=ppt/slides/_rels/slide4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0.xml"/><Relationship Id="rId1" Type="http://schemas.openxmlformats.org/officeDocument/2006/relationships/slideLayout" Target="../slideLayouts/slideLayout26.xml"/></Relationships>
</file>

<file path=ppt/slides/_rels/slide4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1.xml"/><Relationship Id="rId1" Type="http://schemas.openxmlformats.org/officeDocument/2006/relationships/slideLayout" Target="../slideLayouts/slideLayout26.xml"/></Relationships>
</file>

<file path=ppt/slides/_rels/slide43.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2.xml"/><Relationship Id="rId1" Type="http://schemas.openxmlformats.org/officeDocument/2006/relationships/slideLayout" Target="../slideLayouts/slideLayout26.xml"/></Relationships>
</file>

<file path=ppt/slides/_rels/slide4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6.xml"/></Relationships>
</file>

<file path=ppt/slides/_rels/slide4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6.xml"/></Relationships>
</file>

<file path=ppt/slides/_rels/slide4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3.xml"/><Relationship Id="rId1" Type="http://schemas.openxmlformats.org/officeDocument/2006/relationships/slideLayout" Target="../slideLayouts/slideLayout26.xml"/></Relationships>
</file>

<file path=ppt/slides/_rels/slide4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4.xml"/><Relationship Id="rId1" Type="http://schemas.openxmlformats.org/officeDocument/2006/relationships/slideLayout" Target="../slideLayouts/slideLayout26.xml"/></Relationships>
</file>

<file path=ppt/slides/_rels/slide4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5.xml"/><Relationship Id="rId1" Type="http://schemas.openxmlformats.org/officeDocument/2006/relationships/slideLayout" Target="../slideLayouts/slideLayout26.xml"/></Relationships>
</file>

<file path=ppt/slides/_rels/slide5.xml.rels><?xml version="1.0" encoding="UTF-8" standalone="yes"?>
<Relationships xmlns="http://schemas.openxmlformats.org/package/2006/relationships"><Relationship Id="rId2" Type="http://schemas.openxmlformats.org/officeDocument/2006/relationships/image" Target="../media/image10.gif"/><Relationship Id="rId1" Type="http://schemas.openxmlformats.org/officeDocument/2006/relationships/slideLayout" Target="../slideLayouts/slideLayout36.xml"/></Relationships>
</file>

<file path=ppt/slides/_rels/slide50.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6.xml"/><Relationship Id="rId1" Type="http://schemas.openxmlformats.org/officeDocument/2006/relationships/slideLayout" Target="../slideLayouts/slideLayout36.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6.xml"/></Relationships>
</file>

<file path=ppt/slides/_rels/slide7.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26.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2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ormAutofit/>
          </a:bodyPr>
          <a:lstStyle/>
          <a:p>
            <a:r>
              <a:rPr lang="en-US" sz="6100"/>
              <a:t>Introduction to Vehicle Architecture</a:t>
            </a:r>
          </a:p>
        </p:txBody>
      </p:sp>
    </p:spTree>
    <p:extLst>
      <p:ext uri="{BB962C8B-B14F-4D97-AF65-F5344CB8AC3E}">
        <p14:creationId xmlns:p14="http://schemas.microsoft.com/office/powerpoint/2010/main" val="109857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
            <a:extLst>
              <a:ext uri="{FF2B5EF4-FFF2-40B4-BE49-F238E27FC236}">
                <a16:creationId xmlns:a16="http://schemas.microsoft.com/office/drawing/2014/main" id="{27499B83-C41C-8CD5-A88D-367ED659FA98}"/>
              </a:ext>
            </a:extLst>
          </p:cNvPr>
          <p:cNvSpPr>
            <a:spLocks noGrp="1"/>
          </p:cNvSpPr>
          <p:nvPr>
            <p:ph type="body" sz="quarter" idx="13"/>
          </p:nvPr>
        </p:nvSpPr>
        <p:spPr>
          <a:xfrm>
            <a:off x="304800" y="1600201"/>
            <a:ext cx="5613400" cy="647700"/>
          </a:xfrm>
        </p:spPr>
        <p:txBody>
          <a:bodyPr/>
          <a:lstStyle/>
          <a:p>
            <a:r>
              <a:rPr lang="en-US"/>
              <a:t>Overview</a:t>
            </a:r>
          </a:p>
        </p:txBody>
      </p:sp>
      <p:sp>
        <p:nvSpPr>
          <p:cNvPr id="15" name="Text Placeholder 2">
            <a:extLst>
              <a:ext uri="{FF2B5EF4-FFF2-40B4-BE49-F238E27FC236}">
                <a16:creationId xmlns:a16="http://schemas.microsoft.com/office/drawing/2014/main" id="{5C3EBBC7-1A9D-568C-BDA0-C3D5189C1BF6}"/>
              </a:ext>
            </a:extLst>
          </p:cNvPr>
          <p:cNvSpPr>
            <a:spLocks noGrp="1"/>
          </p:cNvSpPr>
          <p:nvPr>
            <p:ph type="body" sz="quarter" idx="17"/>
          </p:nvPr>
        </p:nvSpPr>
        <p:spPr>
          <a:xfrm>
            <a:off x="6273800" y="1600201"/>
            <a:ext cx="5613400" cy="647700"/>
          </a:xfrm>
        </p:spPr>
        <p:txBody>
          <a:bodyPr/>
          <a:lstStyle/>
          <a:p>
            <a:r>
              <a:rPr lang="en-US"/>
              <a:t>Spark Plugs</a:t>
            </a:r>
          </a:p>
        </p:txBody>
      </p:sp>
      <p:sp>
        <p:nvSpPr>
          <p:cNvPr id="8" name="Content Placeholder 7">
            <a:extLst>
              <a:ext uri="{FF2B5EF4-FFF2-40B4-BE49-F238E27FC236}">
                <a16:creationId xmlns:a16="http://schemas.microsoft.com/office/drawing/2014/main" id="{A2C23CBD-2AF6-D3A5-A40F-79536367B638}"/>
              </a:ext>
            </a:extLst>
          </p:cNvPr>
          <p:cNvSpPr>
            <a:spLocks noGrp="1"/>
          </p:cNvSpPr>
          <p:nvPr>
            <p:ph sz="quarter" idx="18"/>
          </p:nvPr>
        </p:nvSpPr>
        <p:spPr>
          <a:xfrm>
            <a:off x="304800" y="2247901"/>
            <a:ext cx="5608320" cy="3553883"/>
          </a:xfrm>
        </p:spPr>
        <p:txBody>
          <a:bodyPr vert="horz" lIns="91440" tIns="45720" rIns="91440" bIns="45720" rtlCol="0">
            <a:normAutofit/>
          </a:bodyPr>
          <a:lstStyle/>
          <a:p>
            <a:pPr algn="l"/>
            <a:r>
              <a:rPr lang="en-US" sz="1800" b="1" u="sng"/>
              <a:t>Definition:</a:t>
            </a:r>
            <a:r>
              <a:rPr lang="en-US" sz="1800"/>
              <a:t> Components that initiate combustion in an engine's cylinders.</a:t>
            </a:r>
          </a:p>
          <a:p>
            <a:pPr algn="l"/>
            <a:r>
              <a:rPr lang="en-US" sz="1800" b="1" u="sng"/>
              <a:t>Importance:</a:t>
            </a:r>
            <a:r>
              <a:rPr lang="en-US" sz="1800"/>
              <a:t> Essential for starting the engine and supporting efficient combustion.</a:t>
            </a:r>
          </a:p>
          <a:p>
            <a:pPr lvl="1"/>
            <a:r>
              <a:rPr lang="en-US" sz="1800"/>
              <a:t>Spark Generation</a:t>
            </a:r>
          </a:p>
          <a:p>
            <a:pPr lvl="1"/>
            <a:r>
              <a:rPr lang="en-US" sz="1800"/>
              <a:t>Timing Accuracy</a:t>
            </a:r>
          </a:p>
          <a:p>
            <a:pPr lvl="1"/>
            <a:r>
              <a:rPr lang="en-US" sz="1800"/>
              <a:t>Engine Performance</a:t>
            </a:r>
          </a:p>
        </p:txBody>
      </p:sp>
      <p:pic>
        <p:nvPicPr>
          <p:cNvPr id="4" name="Content Placeholder 3" descr="A metal device with wires and a pulley&#10;&#10;Description automatically generated">
            <a:extLst>
              <a:ext uri="{FF2B5EF4-FFF2-40B4-BE49-F238E27FC236}">
                <a16:creationId xmlns:a16="http://schemas.microsoft.com/office/drawing/2014/main" id="{FF211B4C-097B-BC7A-9467-80FB5381CE2C}"/>
              </a:ext>
            </a:extLst>
          </p:cNvPr>
          <p:cNvPicPr>
            <a:picLocks noChangeAspect="1"/>
          </p:cNvPicPr>
          <p:nvPr/>
        </p:nvPicPr>
        <p:blipFill rotWithShape="1">
          <a:blip r:embed="rId3"/>
          <a:srcRect t="19104" r="1" b="11453"/>
          <a:stretch/>
        </p:blipFill>
        <p:spPr>
          <a:xfrm>
            <a:off x="6278880" y="2247901"/>
            <a:ext cx="5608320" cy="3553883"/>
          </a:xfrm>
          <a:prstGeom prst="round2SameRect">
            <a:avLst>
              <a:gd name="adj1" fmla="val 0"/>
              <a:gd name="adj2" fmla="val 4759"/>
            </a:avLst>
          </a:prstGeom>
          <a:noFill/>
        </p:spPr>
      </p:pic>
      <p:sp>
        <p:nvSpPr>
          <p:cNvPr id="2" name="Title 1">
            <a:extLst>
              <a:ext uri="{FF2B5EF4-FFF2-40B4-BE49-F238E27FC236}">
                <a16:creationId xmlns:a16="http://schemas.microsoft.com/office/drawing/2014/main" id="{D0B75515-E036-0897-80AD-00C10F0834BA}"/>
              </a:ext>
            </a:extLst>
          </p:cNvPr>
          <p:cNvSpPr>
            <a:spLocks noGrp="1"/>
          </p:cNvSpPr>
          <p:nvPr>
            <p:ph type="title"/>
          </p:nvPr>
        </p:nvSpPr>
        <p:spPr>
          <a:xfrm>
            <a:off x="609600" y="274639"/>
            <a:ext cx="10972800" cy="1143000"/>
          </a:xfrm>
        </p:spPr>
        <p:txBody>
          <a:bodyPr anchor="ctr">
            <a:normAutofit/>
          </a:bodyPr>
          <a:lstStyle/>
          <a:p>
            <a:r>
              <a:rPr lang="en-US"/>
              <a:t>Ignition System/ Spark Plugs</a:t>
            </a:r>
          </a:p>
        </p:txBody>
      </p:sp>
    </p:spTree>
    <p:extLst>
      <p:ext uri="{BB962C8B-B14F-4D97-AF65-F5344CB8AC3E}">
        <p14:creationId xmlns:p14="http://schemas.microsoft.com/office/powerpoint/2010/main" val="155043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 Placeholder 1">
            <a:extLst>
              <a:ext uri="{FF2B5EF4-FFF2-40B4-BE49-F238E27FC236}">
                <a16:creationId xmlns:a16="http://schemas.microsoft.com/office/drawing/2014/main" id="{048C4CBC-4D49-7DB9-EFDC-453D2EEE5662}"/>
              </a:ext>
            </a:extLst>
          </p:cNvPr>
          <p:cNvSpPr>
            <a:spLocks noGrp="1"/>
          </p:cNvSpPr>
          <p:nvPr>
            <p:ph type="body" sz="quarter" idx="13"/>
          </p:nvPr>
        </p:nvSpPr>
        <p:spPr>
          <a:xfrm>
            <a:off x="304800" y="1600201"/>
            <a:ext cx="5613400" cy="647700"/>
          </a:xfrm>
        </p:spPr>
        <p:txBody>
          <a:bodyPr/>
          <a:lstStyle/>
          <a:p>
            <a:r>
              <a:rPr lang="en-US"/>
              <a:t>Overview</a:t>
            </a:r>
          </a:p>
        </p:txBody>
      </p:sp>
      <p:sp>
        <p:nvSpPr>
          <p:cNvPr id="22" name="Text Placeholder 2">
            <a:extLst>
              <a:ext uri="{FF2B5EF4-FFF2-40B4-BE49-F238E27FC236}">
                <a16:creationId xmlns:a16="http://schemas.microsoft.com/office/drawing/2014/main" id="{0CAB483A-BC72-4260-1A21-EC00B7D46E13}"/>
              </a:ext>
            </a:extLst>
          </p:cNvPr>
          <p:cNvSpPr>
            <a:spLocks noGrp="1"/>
          </p:cNvSpPr>
          <p:nvPr>
            <p:ph type="body" sz="quarter" idx="17"/>
          </p:nvPr>
        </p:nvSpPr>
        <p:spPr>
          <a:xfrm>
            <a:off x="6273800" y="1600201"/>
            <a:ext cx="5613400" cy="647700"/>
          </a:xfrm>
        </p:spPr>
        <p:txBody>
          <a:bodyPr/>
          <a:lstStyle/>
          <a:p>
            <a:r>
              <a:rPr lang="en-US"/>
              <a:t>Fuel Tank</a:t>
            </a:r>
          </a:p>
        </p:txBody>
      </p:sp>
      <p:sp>
        <p:nvSpPr>
          <p:cNvPr id="8" name="Content Placeholder 7">
            <a:extLst>
              <a:ext uri="{FF2B5EF4-FFF2-40B4-BE49-F238E27FC236}">
                <a16:creationId xmlns:a16="http://schemas.microsoft.com/office/drawing/2014/main" id="{4D4FC0CE-6201-C53B-634D-81612D6FCCA0}"/>
              </a:ext>
            </a:extLst>
          </p:cNvPr>
          <p:cNvSpPr>
            <a:spLocks noGrp="1"/>
          </p:cNvSpPr>
          <p:nvPr>
            <p:ph sz="quarter" idx="18"/>
          </p:nvPr>
        </p:nvSpPr>
        <p:spPr>
          <a:xfrm>
            <a:off x="304800" y="2247901"/>
            <a:ext cx="5608320" cy="3553883"/>
          </a:xfrm>
        </p:spPr>
        <p:txBody>
          <a:bodyPr vert="horz" lIns="91440" tIns="45720" rIns="91440" bIns="45720" rtlCol="0">
            <a:normAutofit/>
          </a:bodyPr>
          <a:lstStyle/>
          <a:p>
            <a:pPr algn="l"/>
            <a:r>
              <a:rPr lang="en-US" sz="1800" b="1" u="sng"/>
              <a:t>Definition:</a:t>
            </a:r>
            <a:r>
              <a:rPr lang="en-US" sz="1800"/>
              <a:t> A container that stores fuel for the vehicle's engine.</a:t>
            </a:r>
          </a:p>
          <a:p>
            <a:pPr algn="l"/>
            <a:r>
              <a:rPr lang="en-US" sz="1800" b="1" u="sng"/>
              <a:t>Importance:</a:t>
            </a:r>
            <a:r>
              <a:rPr lang="en-US" sz="1800"/>
              <a:t> Provides a safe and durable reservoir for fuel supply.</a:t>
            </a:r>
          </a:p>
          <a:p>
            <a:pPr lvl="1"/>
            <a:r>
              <a:rPr lang="en-US" sz="1800" b="1"/>
              <a:t>Location:</a:t>
            </a:r>
            <a:r>
              <a:rPr lang="en-US" sz="1800"/>
              <a:t> Positioned ahead of the rear axle for safety.</a:t>
            </a:r>
          </a:p>
          <a:p>
            <a:pPr lvl="1"/>
            <a:r>
              <a:rPr lang="en-US" sz="1800" b="1"/>
              <a:t>Material:</a:t>
            </a:r>
            <a:r>
              <a:rPr lang="en-US" sz="1800"/>
              <a:t> Constructed to withstand impact and prevent leaks.</a:t>
            </a:r>
          </a:p>
        </p:txBody>
      </p:sp>
      <p:pic>
        <p:nvPicPr>
          <p:cNvPr id="4" name="Content Placeholder 3" descr="A silver metal tank with a black handle&#10;&#10;Description automatically generated">
            <a:extLst>
              <a:ext uri="{FF2B5EF4-FFF2-40B4-BE49-F238E27FC236}">
                <a16:creationId xmlns:a16="http://schemas.microsoft.com/office/drawing/2014/main" id="{86769017-1115-F1FE-840E-BF5CFB937DC1}"/>
              </a:ext>
            </a:extLst>
          </p:cNvPr>
          <p:cNvPicPr>
            <a:picLocks noChangeAspect="1"/>
          </p:cNvPicPr>
          <p:nvPr/>
        </p:nvPicPr>
        <p:blipFill rotWithShape="1">
          <a:blip r:embed="rId3"/>
          <a:srcRect t="8494" r="1" b="1"/>
          <a:stretch/>
        </p:blipFill>
        <p:spPr>
          <a:xfrm>
            <a:off x="6278880" y="2247901"/>
            <a:ext cx="5608320" cy="3553883"/>
          </a:xfrm>
          <a:prstGeom prst="round2SameRect">
            <a:avLst>
              <a:gd name="adj1" fmla="val 0"/>
              <a:gd name="adj2" fmla="val 4759"/>
            </a:avLst>
          </a:prstGeom>
          <a:noFill/>
        </p:spPr>
      </p:pic>
      <p:sp>
        <p:nvSpPr>
          <p:cNvPr id="2" name="Title 1">
            <a:extLst>
              <a:ext uri="{FF2B5EF4-FFF2-40B4-BE49-F238E27FC236}">
                <a16:creationId xmlns:a16="http://schemas.microsoft.com/office/drawing/2014/main" id="{1DCAD793-0E7A-8B2B-8DE8-F5E0DCDBAEC8}"/>
              </a:ext>
            </a:extLst>
          </p:cNvPr>
          <p:cNvSpPr>
            <a:spLocks noGrp="1"/>
          </p:cNvSpPr>
          <p:nvPr>
            <p:ph type="title"/>
          </p:nvPr>
        </p:nvSpPr>
        <p:spPr>
          <a:xfrm>
            <a:off x="609600" y="274639"/>
            <a:ext cx="10972800" cy="1143000"/>
          </a:xfrm>
        </p:spPr>
        <p:txBody>
          <a:bodyPr anchor="ctr">
            <a:normAutofit/>
          </a:bodyPr>
          <a:lstStyle/>
          <a:p>
            <a:r>
              <a:rPr lang="en-US"/>
              <a:t>Fuel Tank System</a:t>
            </a:r>
          </a:p>
        </p:txBody>
      </p:sp>
    </p:spTree>
    <p:extLst>
      <p:ext uri="{BB962C8B-B14F-4D97-AF65-F5344CB8AC3E}">
        <p14:creationId xmlns:p14="http://schemas.microsoft.com/office/powerpoint/2010/main" val="34720795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
            <a:extLst>
              <a:ext uri="{FF2B5EF4-FFF2-40B4-BE49-F238E27FC236}">
                <a16:creationId xmlns:a16="http://schemas.microsoft.com/office/drawing/2014/main" id="{79A9DC35-A5B4-D0E3-1FFF-4DDF04CE5F2E}"/>
              </a:ext>
            </a:extLst>
          </p:cNvPr>
          <p:cNvSpPr>
            <a:spLocks noGrp="1"/>
          </p:cNvSpPr>
          <p:nvPr>
            <p:ph type="body" sz="quarter" idx="13"/>
          </p:nvPr>
        </p:nvSpPr>
        <p:spPr>
          <a:xfrm>
            <a:off x="304800" y="1600201"/>
            <a:ext cx="5613400" cy="647700"/>
          </a:xfrm>
        </p:spPr>
        <p:txBody>
          <a:bodyPr/>
          <a:lstStyle/>
          <a:p>
            <a:r>
              <a:rPr lang="en-US"/>
              <a:t>Overview</a:t>
            </a:r>
          </a:p>
        </p:txBody>
      </p:sp>
      <p:sp>
        <p:nvSpPr>
          <p:cNvPr id="15" name="Text Placeholder 2">
            <a:extLst>
              <a:ext uri="{FF2B5EF4-FFF2-40B4-BE49-F238E27FC236}">
                <a16:creationId xmlns:a16="http://schemas.microsoft.com/office/drawing/2014/main" id="{93FE14CA-85DA-D928-3901-3013E0641D40}"/>
              </a:ext>
            </a:extLst>
          </p:cNvPr>
          <p:cNvSpPr>
            <a:spLocks noGrp="1"/>
          </p:cNvSpPr>
          <p:nvPr>
            <p:ph type="body" sz="quarter" idx="17"/>
          </p:nvPr>
        </p:nvSpPr>
        <p:spPr>
          <a:xfrm>
            <a:off x="6273800" y="1600201"/>
            <a:ext cx="5613400" cy="647700"/>
          </a:xfrm>
        </p:spPr>
        <p:txBody>
          <a:bodyPr/>
          <a:lstStyle/>
          <a:p>
            <a:r>
              <a:rPr lang="en-US"/>
              <a:t>Lubrication System</a:t>
            </a:r>
          </a:p>
        </p:txBody>
      </p:sp>
      <p:sp>
        <p:nvSpPr>
          <p:cNvPr id="8" name="Content Placeholder 7">
            <a:extLst>
              <a:ext uri="{FF2B5EF4-FFF2-40B4-BE49-F238E27FC236}">
                <a16:creationId xmlns:a16="http://schemas.microsoft.com/office/drawing/2014/main" id="{5D9A75A7-BEA3-4199-4C3B-9224F3656EC6}"/>
              </a:ext>
            </a:extLst>
          </p:cNvPr>
          <p:cNvSpPr>
            <a:spLocks noGrp="1"/>
          </p:cNvSpPr>
          <p:nvPr>
            <p:ph sz="quarter" idx="18"/>
          </p:nvPr>
        </p:nvSpPr>
        <p:spPr>
          <a:xfrm>
            <a:off x="304800" y="2247901"/>
            <a:ext cx="5608320" cy="3553883"/>
          </a:xfrm>
        </p:spPr>
        <p:txBody>
          <a:bodyPr vert="horz" lIns="91440" tIns="45720" rIns="91440" bIns="45720" rtlCol="0">
            <a:normAutofit/>
          </a:bodyPr>
          <a:lstStyle/>
          <a:p>
            <a:pPr algn="l"/>
            <a:r>
              <a:rPr lang="en-US" sz="1800" b="1" u="sng"/>
              <a:t>Definition:</a:t>
            </a:r>
            <a:r>
              <a:rPr lang="en-US" sz="1800"/>
              <a:t> A system that distributes oil to reduce friction between moving engine parts.</a:t>
            </a:r>
          </a:p>
          <a:p>
            <a:pPr algn="l"/>
            <a:r>
              <a:rPr lang="en-US" sz="1800" b="1" u="sng"/>
              <a:t>Importance:</a:t>
            </a:r>
            <a:r>
              <a:rPr lang="en-US" sz="1800"/>
              <a:t> Essential for reducing wear, cooling engine components, and improving efficiency.</a:t>
            </a:r>
          </a:p>
          <a:p>
            <a:pPr lvl="1"/>
            <a:r>
              <a:rPr lang="en-US" sz="1800"/>
              <a:t>Friction Reduction</a:t>
            </a:r>
          </a:p>
          <a:p>
            <a:pPr lvl="1"/>
            <a:r>
              <a:rPr lang="en-US" sz="1800"/>
              <a:t>Engine Cooling</a:t>
            </a:r>
          </a:p>
          <a:p>
            <a:pPr lvl="1"/>
            <a:r>
              <a:rPr lang="en-US" sz="1800"/>
              <a:t>Sealant Properties</a:t>
            </a:r>
          </a:p>
        </p:txBody>
      </p:sp>
      <p:pic>
        <p:nvPicPr>
          <p:cNvPr id="4" name="Content Placeholder 3" descr="A drawing of a engine&#10;&#10;Description automatically generated">
            <a:extLst>
              <a:ext uri="{FF2B5EF4-FFF2-40B4-BE49-F238E27FC236}">
                <a16:creationId xmlns:a16="http://schemas.microsoft.com/office/drawing/2014/main" id="{A3FD1824-8A99-FA9D-80B8-367705B715A5}"/>
              </a:ext>
            </a:extLst>
          </p:cNvPr>
          <p:cNvPicPr>
            <a:picLocks noChangeAspect="1"/>
          </p:cNvPicPr>
          <p:nvPr/>
        </p:nvPicPr>
        <p:blipFill rotWithShape="1">
          <a:blip r:embed="rId3"/>
          <a:srcRect t="24858" r="1" b="5123"/>
          <a:stretch/>
        </p:blipFill>
        <p:spPr>
          <a:xfrm>
            <a:off x="6278880" y="2247901"/>
            <a:ext cx="5608320" cy="3553883"/>
          </a:xfrm>
          <a:prstGeom prst="round2SameRect">
            <a:avLst>
              <a:gd name="adj1" fmla="val 0"/>
              <a:gd name="adj2" fmla="val 4759"/>
            </a:avLst>
          </a:prstGeom>
          <a:noFill/>
          <a:effectLst/>
        </p:spPr>
      </p:pic>
      <p:sp>
        <p:nvSpPr>
          <p:cNvPr id="2" name="Title 1">
            <a:extLst>
              <a:ext uri="{FF2B5EF4-FFF2-40B4-BE49-F238E27FC236}">
                <a16:creationId xmlns:a16="http://schemas.microsoft.com/office/drawing/2014/main" id="{5CFE279B-7DC2-000D-C694-1107CC1BA1E0}"/>
              </a:ext>
            </a:extLst>
          </p:cNvPr>
          <p:cNvSpPr>
            <a:spLocks noGrp="1"/>
          </p:cNvSpPr>
          <p:nvPr>
            <p:ph type="title"/>
          </p:nvPr>
        </p:nvSpPr>
        <p:spPr>
          <a:xfrm>
            <a:off x="609600" y="274639"/>
            <a:ext cx="10972800" cy="1143000"/>
          </a:xfrm>
        </p:spPr>
        <p:txBody>
          <a:bodyPr anchor="ctr">
            <a:normAutofit/>
          </a:bodyPr>
          <a:lstStyle/>
          <a:p>
            <a:r>
              <a:rPr lang="en-US"/>
              <a:t>Lubrication System</a:t>
            </a:r>
          </a:p>
        </p:txBody>
      </p:sp>
    </p:spTree>
    <p:extLst>
      <p:ext uri="{BB962C8B-B14F-4D97-AF65-F5344CB8AC3E}">
        <p14:creationId xmlns:p14="http://schemas.microsoft.com/office/powerpoint/2010/main" val="360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
            <a:extLst>
              <a:ext uri="{FF2B5EF4-FFF2-40B4-BE49-F238E27FC236}">
                <a16:creationId xmlns:a16="http://schemas.microsoft.com/office/drawing/2014/main" id="{7380E996-6F65-5113-977A-09058E0D5105}"/>
              </a:ext>
            </a:extLst>
          </p:cNvPr>
          <p:cNvSpPr>
            <a:spLocks noGrp="1"/>
          </p:cNvSpPr>
          <p:nvPr>
            <p:ph type="body" sz="quarter" idx="13"/>
          </p:nvPr>
        </p:nvSpPr>
        <p:spPr>
          <a:xfrm>
            <a:off x="304800" y="1600201"/>
            <a:ext cx="5613400" cy="647700"/>
          </a:xfrm>
        </p:spPr>
        <p:txBody>
          <a:bodyPr/>
          <a:lstStyle/>
          <a:p>
            <a:r>
              <a:rPr lang="en-US"/>
              <a:t>Overview</a:t>
            </a:r>
          </a:p>
        </p:txBody>
      </p:sp>
      <p:sp>
        <p:nvSpPr>
          <p:cNvPr id="15" name="Text Placeholder 2">
            <a:extLst>
              <a:ext uri="{FF2B5EF4-FFF2-40B4-BE49-F238E27FC236}">
                <a16:creationId xmlns:a16="http://schemas.microsoft.com/office/drawing/2014/main" id="{FB453450-4341-4BE9-2318-45E3CF454DAB}"/>
              </a:ext>
            </a:extLst>
          </p:cNvPr>
          <p:cNvSpPr>
            <a:spLocks noGrp="1"/>
          </p:cNvSpPr>
          <p:nvPr>
            <p:ph type="body" sz="quarter" idx="17"/>
          </p:nvPr>
        </p:nvSpPr>
        <p:spPr>
          <a:xfrm>
            <a:off x="6273800" y="1600201"/>
            <a:ext cx="5613400" cy="647700"/>
          </a:xfrm>
        </p:spPr>
        <p:txBody>
          <a:bodyPr/>
          <a:lstStyle/>
          <a:p>
            <a:r>
              <a:rPr lang="en-US"/>
              <a:t>Cooling System </a:t>
            </a:r>
          </a:p>
        </p:txBody>
      </p:sp>
      <p:sp>
        <p:nvSpPr>
          <p:cNvPr id="8" name="Content Placeholder 7">
            <a:extLst>
              <a:ext uri="{FF2B5EF4-FFF2-40B4-BE49-F238E27FC236}">
                <a16:creationId xmlns:a16="http://schemas.microsoft.com/office/drawing/2014/main" id="{DDACE23A-3856-4E12-2AB2-50BDE01322F7}"/>
              </a:ext>
            </a:extLst>
          </p:cNvPr>
          <p:cNvSpPr>
            <a:spLocks noGrp="1"/>
          </p:cNvSpPr>
          <p:nvPr>
            <p:ph sz="quarter" idx="18"/>
          </p:nvPr>
        </p:nvSpPr>
        <p:spPr>
          <a:xfrm>
            <a:off x="304800" y="2247901"/>
            <a:ext cx="5608320" cy="3553883"/>
          </a:xfrm>
        </p:spPr>
        <p:txBody>
          <a:bodyPr vert="horz" lIns="91440" tIns="45720" rIns="91440" bIns="45720" rtlCol="0">
            <a:normAutofit/>
          </a:bodyPr>
          <a:lstStyle/>
          <a:p>
            <a:pPr algn="l"/>
            <a:r>
              <a:rPr lang="en-US" sz="1800" b="1" u="sng"/>
              <a:t>Definition:</a:t>
            </a:r>
            <a:r>
              <a:rPr lang="en-US" sz="1800"/>
              <a:t> A system designed to maintain optimal engine temperature.</a:t>
            </a:r>
          </a:p>
          <a:p>
            <a:pPr algn="l"/>
            <a:r>
              <a:rPr lang="en-US" sz="1800" b="1" u="sng"/>
              <a:t>Importance:</a:t>
            </a:r>
            <a:r>
              <a:rPr lang="en-US" sz="1800"/>
              <a:t> Prevents overheating and ensures consistent performance and durability.</a:t>
            </a:r>
          </a:p>
          <a:p>
            <a:pPr lvl="1"/>
            <a:r>
              <a:rPr lang="en-US" sz="1800"/>
              <a:t>Temperature Regulation</a:t>
            </a:r>
          </a:p>
          <a:p>
            <a:pPr lvl="1"/>
            <a:r>
              <a:rPr lang="en-US" sz="1800"/>
              <a:t>Component Protection</a:t>
            </a:r>
          </a:p>
          <a:p>
            <a:pPr lvl="1"/>
            <a:r>
              <a:rPr lang="en-US" sz="1800"/>
              <a:t>Efficiency Improvement</a:t>
            </a:r>
          </a:p>
        </p:txBody>
      </p:sp>
      <p:pic>
        <p:nvPicPr>
          <p:cNvPr id="4" name="Content Placeholder 3">
            <a:extLst>
              <a:ext uri="{FF2B5EF4-FFF2-40B4-BE49-F238E27FC236}">
                <a16:creationId xmlns:a16="http://schemas.microsoft.com/office/drawing/2014/main" id="{D74C6E4A-DF21-8D12-485B-0FF52AB9C8F6}"/>
              </a:ext>
            </a:extLst>
          </p:cNvPr>
          <p:cNvPicPr>
            <a:picLocks noChangeAspect="1"/>
          </p:cNvPicPr>
          <p:nvPr/>
        </p:nvPicPr>
        <p:blipFill rotWithShape="1">
          <a:blip r:embed="rId3"/>
          <a:srcRect r="1" b="2512"/>
          <a:stretch/>
        </p:blipFill>
        <p:spPr>
          <a:xfrm>
            <a:off x="6278880" y="2247901"/>
            <a:ext cx="5608320" cy="3553883"/>
          </a:xfrm>
          <a:prstGeom prst="round2SameRect">
            <a:avLst>
              <a:gd name="adj1" fmla="val 0"/>
              <a:gd name="adj2" fmla="val 4759"/>
            </a:avLst>
          </a:prstGeom>
          <a:noFill/>
        </p:spPr>
      </p:pic>
      <p:sp>
        <p:nvSpPr>
          <p:cNvPr id="2" name="Title 1">
            <a:extLst>
              <a:ext uri="{FF2B5EF4-FFF2-40B4-BE49-F238E27FC236}">
                <a16:creationId xmlns:a16="http://schemas.microsoft.com/office/drawing/2014/main" id="{080F65D3-0908-71B3-F9DD-ABD3C969A687}"/>
              </a:ext>
            </a:extLst>
          </p:cNvPr>
          <p:cNvSpPr>
            <a:spLocks noGrp="1"/>
          </p:cNvSpPr>
          <p:nvPr>
            <p:ph type="title"/>
          </p:nvPr>
        </p:nvSpPr>
        <p:spPr>
          <a:xfrm>
            <a:off x="609600" y="274639"/>
            <a:ext cx="10972800" cy="1143000"/>
          </a:xfrm>
        </p:spPr>
        <p:txBody>
          <a:bodyPr anchor="ctr">
            <a:normAutofit/>
          </a:bodyPr>
          <a:lstStyle/>
          <a:p>
            <a:r>
              <a:rPr lang="en-US"/>
              <a:t>Cooling System </a:t>
            </a:r>
          </a:p>
        </p:txBody>
      </p:sp>
    </p:spTree>
    <p:extLst>
      <p:ext uri="{BB962C8B-B14F-4D97-AF65-F5344CB8AC3E}">
        <p14:creationId xmlns:p14="http://schemas.microsoft.com/office/powerpoint/2010/main" val="2064306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
            <a:extLst>
              <a:ext uri="{FF2B5EF4-FFF2-40B4-BE49-F238E27FC236}">
                <a16:creationId xmlns:a16="http://schemas.microsoft.com/office/drawing/2014/main" id="{0C0470CD-1F59-3E5D-74D2-D0B23FE821DD}"/>
              </a:ext>
            </a:extLst>
          </p:cNvPr>
          <p:cNvSpPr>
            <a:spLocks noGrp="1"/>
          </p:cNvSpPr>
          <p:nvPr>
            <p:ph type="body" sz="quarter" idx="13"/>
          </p:nvPr>
        </p:nvSpPr>
        <p:spPr>
          <a:xfrm>
            <a:off x="304800" y="1600201"/>
            <a:ext cx="5613400" cy="647700"/>
          </a:xfrm>
        </p:spPr>
        <p:txBody>
          <a:bodyPr/>
          <a:lstStyle/>
          <a:p>
            <a:r>
              <a:rPr lang="en-US"/>
              <a:t>Radiator</a:t>
            </a:r>
          </a:p>
        </p:txBody>
      </p:sp>
      <p:sp>
        <p:nvSpPr>
          <p:cNvPr id="15" name="Text Placeholder 2">
            <a:extLst>
              <a:ext uri="{FF2B5EF4-FFF2-40B4-BE49-F238E27FC236}">
                <a16:creationId xmlns:a16="http://schemas.microsoft.com/office/drawing/2014/main" id="{3259DA42-E43E-556B-9D49-2AEB39A0A991}"/>
              </a:ext>
            </a:extLst>
          </p:cNvPr>
          <p:cNvSpPr>
            <a:spLocks noGrp="1"/>
          </p:cNvSpPr>
          <p:nvPr>
            <p:ph type="body" sz="quarter" idx="17"/>
          </p:nvPr>
        </p:nvSpPr>
        <p:spPr>
          <a:xfrm>
            <a:off x="6273800" y="1600201"/>
            <a:ext cx="5613400" cy="647700"/>
          </a:xfrm>
        </p:spPr>
        <p:txBody>
          <a:bodyPr/>
          <a:lstStyle/>
          <a:p>
            <a:r>
              <a:rPr lang="en-US" b="1" i="0">
                <a:solidFill>
                  <a:srgbClr val="ECECEC"/>
                </a:solidFill>
                <a:effectLst/>
                <a:latin typeface="Söhne"/>
              </a:rPr>
              <a:t>Radiator and Cooling System</a:t>
            </a:r>
          </a:p>
        </p:txBody>
      </p:sp>
      <p:pic>
        <p:nvPicPr>
          <p:cNvPr id="4" name="Content Placeholder 3" descr="A silver radiator with holes&#10;&#10;Description automatically generated">
            <a:extLst>
              <a:ext uri="{FF2B5EF4-FFF2-40B4-BE49-F238E27FC236}">
                <a16:creationId xmlns:a16="http://schemas.microsoft.com/office/drawing/2014/main" id="{B28A772B-A66D-707F-9502-66C3341809A3}"/>
              </a:ext>
            </a:extLst>
          </p:cNvPr>
          <p:cNvPicPr>
            <a:picLocks noChangeAspect="1"/>
          </p:cNvPicPr>
          <p:nvPr/>
        </p:nvPicPr>
        <p:blipFill rotWithShape="1">
          <a:blip r:embed="rId3"/>
          <a:srcRect r="1" b="5068"/>
          <a:stretch/>
        </p:blipFill>
        <p:spPr>
          <a:xfrm>
            <a:off x="304800" y="2247901"/>
            <a:ext cx="5608320" cy="3553883"/>
          </a:xfrm>
          <a:prstGeom prst="round2SameRect">
            <a:avLst>
              <a:gd name="adj1" fmla="val 0"/>
              <a:gd name="adj2" fmla="val 4363"/>
            </a:avLst>
          </a:prstGeom>
          <a:noFill/>
        </p:spPr>
      </p:pic>
      <p:sp>
        <p:nvSpPr>
          <p:cNvPr id="8" name="Content Placeholder 7">
            <a:extLst>
              <a:ext uri="{FF2B5EF4-FFF2-40B4-BE49-F238E27FC236}">
                <a16:creationId xmlns:a16="http://schemas.microsoft.com/office/drawing/2014/main" id="{78ECF926-E5E1-C570-6F6B-8FAD966C92BE}"/>
              </a:ext>
            </a:extLst>
          </p:cNvPr>
          <p:cNvSpPr>
            <a:spLocks noGrp="1"/>
          </p:cNvSpPr>
          <p:nvPr>
            <p:ph sz="quarter" idx="19"/>
          </p:nvPr>
        </p:nvSpPr>
        <p:spPr>
          <a:xfrm>
            <a:off x="6278880" y="2247901"/>
            <a:ext cx="5608320" cy="3553883"/>
          </a:xfrm>
        </p:spPr>
        <p:txBody>
          <a:bodyPr vert="horz" lIns="91440" tIns="45720" rIns="91440" bIns="45720" rtlCol="0">
            <a:normAutofit/>
          </a:bodyPr>
          <a:lstStyle/>
          <a:p>
            <a:pPr algn="l">
              <a:lnSpc>
                <a:spcPct val="100000"/>
              </a:lnSpc>
            </a:pPr>
            <a:r>
              <a:rPr lang="en-US" sz="1800" b="1" u="sng"/>
              <a:t>Definition:</a:t>
            </a:r>
            <a:r>
              <a:rPr lang="en-US" sz="1800"/>
              <a:t> A component that dissipates heat from the engine.</a:t>
            </a:r>
          </a:p>
          <a:p>
            <a:pPr algn="l">
              <a:lnSpc>
                <a:spcPct val="100000"/>
              </a:lnSpc>
            </a:pPr>
            <a:r>
              <a:rPr lang="en-US" sz="1800" b="1" u="sng"/>
              <a:t>Importance:</a:t>
            </a:r>
            <a:r>
              <a:rPr lang="en-US" sz="1800"/>
              <a:t> Prevents engine overheating and maintains optimal performance.</a:t>
            </a:r>
          </a:p>
          <a:p>
            <a:pPr lvl="1">
              <a:lnSpc>
                <a:spcPct val="100000"/>
              </a:lnSpc>
            </a:pPr>
            <a:r>
              <a:rPr lang="en-US" sz="1800"/>
              <a:t>Coolant Circulation </a:t>
            </a:r>
          </a:p>
          <a:p>
            <a:pPr lvl="1">
              <a:lnSpc>
                <a:spcPct val="100000"/>
              </a:lnSpc>
            </a:pPr>
            <a:r>
              <a:rPr lang="en-US" sz="1800"/>
              <a:t>Heat Dispersion </a:t>
            </a:r>
          </a:p>
          <a:p>
            <a:pPr lvl="1">
              <a:lnSpc>
                <a:spcPct val="100000"/>
              </a:lnSpc>
            </a:pPr>
            <a:r>
              <a:rPr lang="en-US" sz="1800"/>
              <a:t>System Components </a:t>
            </a:r>
          </a:p>
          <a:p>
            <a:pPr lvl="1">
              <a:lnSpc>
                <a:spcPct val="100000"/>
              </a:lnSpc>
            </a:pPr>
            <a:r>
              <a:rPr lang="en-US" sz="1800"/>
              <a:t>Maintenance Tip </a:t>
            </a:r>
          </a:p>
          <a:p>
            <a:pPr>
              <a:lnSpc>
                <a:spcPct val="100000"/>
              </a:lnSpc>
            </a:pPr>
            <a:endParaRPr lang="en-US" sz="1800" b="1" u="sng"/>
          </a:p>
        </p:txBody>
      </p:sp>
      <p:sp>
        <p:nvSpPr>
          <p:cNvPr id="2" name="Title 1">
            <a:extLst>
              <a:ext uri="{FF2B5EF4-FFF2-40B4-BE49-F238E27FC236}">
                <a16:creationId xmlns:a16="http://schemas.microsoft.com/office/drawing/2014/main" id="{88E43BFA-2508-F3F8-8E28-CCCB03F46A64}"/>
              </a:ext>
            </a:extLst>
          </p:cNvPr>
          <p:cNvSpPr>
            <a:spLocks noGrp="1"/>
          </p:cNvSpPr>
          <p:nvPr>
            <p:ph type="title"/>
          </p:nvPr>
        </p:nvSpPr>
        <p:spPr>
          <a:xfrm>
            <a:off x="609600" y="274639"/>
            <a:ext cx="10972800" cy="1143000"/>
          </a:xfrm>
        </p:spPr>
        <p:txBody>
          <a:bodyPr anchor="ctr">
            <a:normAutofit/>
          </a:bodyPr>
          <a:lstStyle/>
          <a:p>
            <a:r>
              <a:rPr lang="en-US"/>
              <a:t>Radiator</a:t>
            </a:r>
          </a:p>
        </p:txBody>
      </p:sp>
    </p:spTree>
    <p:extLst>
      <p:ext uri="{BB962C8B-B14F-4D97-AF65-F5344CB8AC3E}">
        <p14:creationId xmlns:p14="http://schemas.microsoft.com/office/powerpoint/2010/main" val="2982059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9E0F4D-47BB-584F-8148-CEEF4AE6DDFE}"/>
              </a:ext>
            </a:extLst>
          </p:cNvPr>
          <p:cNvSpPr>
            <a:spLocks noGrp="1"/>
          </p:cNvSpPr>
          <p:nvPr>
            <p:ph type="title"/>
          </p:nvPr>
        </p:nvSpPr>
        <p:spPr>
          <a:xfrm>
            <a:off x="701647" y="2456435"/>
            <a:ext cx="9598800" cy="2427800"/>
          </a:xfrm>
        </p:spPr>
        <p:txBody>
          <a:bodyPr anchor="t">
            <a:normAutofit fontScale="90000"/>
          </a:bodyPr>
          <a:lstStyle/>
          <a:p>
            <a:r>
              <a:rPr lang="en-US" sz="6500">
                <a:cs typeface="FUTURA MEDIUM"/>
              </a:rPr>
              <a:t>03 – Power Delivery </a:t>
            </a:r>
            <a:endParaRPr lang="en-US" sz="6500" b="0">
              <a:solidFill>
                <a:srgbClr val="000000"/>
              </a:solidFill>
              <a:cs typeface="FUTURA MEDIUM"/>
            </a:endParaRPr>
          </a:p>
          <a:p>
            <a:br>
              <a:rPr lang="en-US" sz="6500">
                <a:cs typeface="FUTURA MEDIUM"/>
              </a:rPr>
            </a:br>
            <a:endParaRPr lang="en-US" sz="6500">
              <a:cs typeface="FUTURA MEDIUM"/>
            </a:endParaRPr>
          </a:p>
        </p:txBody>
      </p:sp>
      <p:pic>
        <p:nvPicPr>
          <p:cNvPr id="3" name="Graphic 2">
            <a:extLst>
              <a:ext uri="{FF2B5EF4-FFF2-40B4-BE49-F238E27FC236}">
                <a16:creationId xmlns:a16="http://schemas.microsoft.com/office/drawing/2014/main" id="{05355144-DEB7-9F40-811B-307E8F83B93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279003" y="2908944"/>
            <a:ext cx="450907" cy="507271"/>
          </a:xfrm>
          <a:prstGeom prst="rect">
            <a:avLst/>
          </a:prstGeom>
        </p:spPr>
      </p:pic>
    </p:spTree>
    <p:extLst>
      <p:ext uri="{BB962C8B-B14F-4D97-AF65-F5344CB8AC3E}">
        <p14:creationId xmlns:p14="http://schemas.microsoft.com/office/powerpoint/2010/main" val="531221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
            <a:extLst>
              <a:ext uri="{FF2B5EF4-FFF2-40B4-BE49-F238E27FC236}">
                <a16:creationId xmlns:a16="http://schemas.microsoft.com/office/drawing/2014/main" id="{61B9BF30-883D-5D55-0884-50818688269B}"/>
              </a:ext>
            </a:extLst>
          </p:cNvPr>
          <p:cNvSpPr>
            <a:spLocks noGrp="1"/>
          </p:cNvSpPr>
          <p:nvPr>
            <p:ph type="body" sz="quarter" idx="13"/>
          </p:nvPr>
        </p:nvSpPr>
        <p:spPr>
          <a:xfrm>
            <a:off x="304800" y="1600201"/>
            <a:ext cx="5613400" cy="647700"/>
          </a:xfrm>
        </p:spPr>
        <p:txBody>
          <a:bodyPr/>
          <a:lstStyle/>
          <a:p>
            <a:r>
              <a:rPr lang="en-US"/>
              <a:t>Transmission</a:t>
            </a:r>
          </a:p>
        </p:txBody>
      </p:sp>
      <p:sp>
        <p:nvSpPr>
          <p:cNvPr id="15" name="Text Placeholder 2">
            <a:extLst>
              <a:ext uri="{FF2B5EF4-FFF2-40B4-BE49-F238E27FC236}">
                <a16:creationId xmlns:a16="http://schemas.microsoft.com/office/drawing/2014/main" id="{E1878328-EBFD-F3D8-4C17-8B91C0251A8E}"/>
              </a:ext>
            </a:extLst>
          </p:cNvPr>
          <p:cNvSpPr>
            <a:spLocks noGrp="1"/>
          </p:cNvSpPr>
          <p:nvPr>
            <p:ph type="body" sz="quarter" idx="17"/>
          </p:nvPr>
        </p:nvSpPr>
        <p:spPr>
          <a:xfrm>
            <a:off x="6273800" y="1600201"/>
            <a:ext cx="5613400" cy="647700"/>
          </a:xfrm>
        </p:spPr>
        <p:txBody>
          <a:bodyPr/>
          <a:lstStyle/>
          <a:p>
            <a:r>
              <a:rPr lang="en-US">
                <a:latin typeface="Futura PT Bold"/>
                <a:cs typeface="Arial"/>
              </a:rPr>
              <a:t>Overview</a:t>
            </a:r>
            <a:endParaRPr lang="en-US"/>
          </a:p>
        </p:txBody>
      </p:sp>
      <p:pic>
        <p:nvPicPr>
          <p:cNvPr id="4" name="Content Placeholder 3" descr="A close-up of a machine&#10;&#10;Description automatically generated">
            <a:extLst>
              <a:ext uri="{FF2B5EF4-FFF2-40B4-BE49-F238E27FC236}">
                <a16:creationId xmlns:a16="http://schemas.microsoft.com/office/drawing/2014/main" id="{CCE46EA2-6043-8E8D-4645-67F790B2AF67}"/>
              </a:ext>
            </a:extLst>
          </p:cNvPr>
          <p:cNvPicPr>
            <a:picLocks noChangeAspect="1"/>
          </p:cNvPicPr>
          <p:nvPr/>
        </p:nvPicPr>
        <p:blipFill rotWithShape="1">
          <a:blip r:embed="rId3"/>
          <a:srcRect l="15022" r="12388" b="2"/>
          <a:stretch/>
        </p:blipFill>
        <p:spPr>
          <a:xfrm>
            <a:off x="304800" y="2247901"/>
            <a:ext cx="5608320" cy="3553883"/>
          </a:xfrm>
          <a:prstGeom prst="round2SameRect">
            <a:avLst>
              <a:gd name="adj1" fmla="val 0"/>
              <a:gd name="adj2" fmla="val 4363"/>
            </a:avLst>
          </a:prstGeom>
          <a:noFill/>
        </p:spPr>
      </p:pic>
      <p:sp>
        <p:nvSpPr>
          <p:cNvPr id="8" name="Content Placeholder 7">
            <a:extLst>
              <a:ext uri="{FF2B5EF4-FFF2-40B4-BE49-F238E27FC236}">
                <a16:creationId xmlns:a16="http://schemas.microsoft.com/office/drawing/2014/main" id="{E0E884B1-145A-D8C7-F04F-EDDB6520018D}"/>
              </a:ext>
            </a:extLst>
          </p:cNvPr>
          <p:cNvSpPr>
            <a:spLocks noGrp="1"/>
          </p:cNvSpPr>
          <p:nvPr>
            <p:ph sz="quarter" idx="19"/>
          </p:nvPr>
        </p:nvSpPr>
        <p:spPr>
          <a:xfrm>
            <a:off x="6278880" y="2247901"/>
            <a:ext cx="5608320" cy="3553883"/>
          </a:xfrm>
        </p:spPr>
        <p:txBody>
          <a:bodyPr>
            <a:normAutofit fontScale="25000" lnSpcReduction="20000"/>
          </a:bodyPr>
          <a:lstStyle/>
          <a:p>
            <a:pPr algn="l">
              <a:lnSpc>
                <a:spcPct val="120000"/>
              </a:lnSpc>
            </a:pPr>
            <a:r>
              <a:rPr lang="en-US" sz="7200" b="1" u="sng"/>
              <a:t>Definition: </a:t>
            </a:r>
            <a:r>
              <a:rPr lang="en-US" sz="7200"/>
              <a:t>A system that regulates engine torque to the wheels.</a:t>
            </a:r>
          </a:p>
          <a:p>
            <a:pPr algn="l">
              <a:lnSpc>
                <a:spcPct val="120000"/>
              </a:lnSpc>
            </a:pPr>
            <a:r>
              <a:rPr lang="en-US" sz="7200" b="1" u="sng"/>
              <a:t>Purpose:</a:t>
            </a:r>
            <a:r>
              <a:rPr lang="en-US" sz="7200"/>
              <a:t> Adjusts vehicle speed and power efficiency.</a:t>
            </a:r>
          </a:p>
          <a:p>
            <a:pPr lvl="1">
              <a:lnSpc>
                <a:spcPct val="120000"/>
              </a:lnSpc>
            </a:pPr>
            <a:r>
              <a:rPr lang="en-US" sz="7200"/>
              <a:t>Gear Ratio Adjustment</a:t>
            </a:r>
          </a:p>
          <a:p>
            <a:pPr lvl="1">
              <a:lnSpc>
                <a:spcPct val="120000"/>
              </a:lnSpc>
            </a:pPr>
            <a:r>
              <a:rPr lang="en-US" sz="7200"/>
              <a:t>Gearbox Mechanism</a:t>
            </a:r>
          </a:p>
          <a:p>
            <a:pPr lvl="1">
              <a:lnSpc>
                <a:spcPct val="120000"/>
              </a:lnSpc>
            </a:pPr>
            <a:r>
              <a:rPr lang="en-US" sz="7200"/>
              <a:t>Engine Mounting</a:t>
            </a:r>
          </a:p>
          <a:p>
            <a:pPr lvl="1">
              <a:lnSpc>
                <a:spcPct val="120000"/>
              </a:lnSpc>
            </a:pPr>
            <a:r>
              <a:rPr lang="en-US" sz="7200"/>
              <a:t>Performance Tuning</a:t>
            </a:r>
          </a:p>
          <a:p>
            <a:pPr lvl="1">
              <a:lnSpc>
                <a:spcPct val="120000"/>
              </a:lnSpc>
            </a:pPr>
            <a:r>
              <a:rPr lang="en-US" sz="7200"/>
              <a:t>RPM Maintenance</a:t>
            </a:r>
          </a:p>
          <a:p>
            <a:pPr lvl="1">
              <a:lnSpc>
                <a:spcPct val="120000"/>
              </a:lnSpc>
            </a:pPr>
            <a:endParaRPr lang="en-US" sz="1500"/>
          </a:p>
        </p:txBody>
      </p:sp>
      <p:sp>
        <p:nvSpPr>
          <p:cNvPr id="2" name="Title 1">
            <a:extLst>
              <a:ext uri="{FF2B5EF4-FFF2-40B4-BE49-F238E27FC236}">
                <a16:creationId xmlns:a16="http://schemas.microsoft.com/office/drawing/2014/main" id="{259D9DC2-5107-DE4C-BD9C-AA947B4D7FD9}"/>
              </a:ext>
            </a:extLst>
          </p:cNvPr>
          <p:cNvSpPr>
            <a:spLocks noGrp="1"/>
          </p:cNvSpPr>
          <p:nvPr>
            <p:ph type="title"/>
          </p:nvPr>
        </p:nvSpPr>
        <p:spPr>
          <a:xfrm>
            <a:off x="609600" y="274639"/>
            <a:ext cx="10972800" cy="1143000"/>
          </a:xfrm>
        </p:spPr>
        <p:txBody>
          <a:bodyPr anchor="ctr">
            <a:normAutofit/>
          </a:bodyPr>
          <a:lstStyle/>
          <a:p>
            <a:r>
              <a:rPr lang="en-US"/>
              <a:t>Transmission</a:t>
            </a:r>
          </a:p>
        </p:txBody>
      </p:sp>
    </p:spTree>
    <p:extLst>
      <p:ext uri="{BB962C8B-B14F-4D97-AF65-F5344CB8AC3E}">
        <p14:creationId xmlns:p14="http://schemas.microsoft.com/office/powerpoint/2010/main" val="14764159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 Placeholder 1">
            <a:extLst>
              <a:ext uri="{FF2B5EF4-FFF2-40B4-BE49-F238E27FC236}">
                <a16:creationId xmlns:a16="http://schemas.microsoft.com/office/drawing/2014/main" id="{118758C4-E98A-521F-5DAA-408EFDD350AD}"/>
              </a:ext>
            </a:extLst>
          </p:cNvPr>
          <p:cNvSpPr>
            <a:spLocks noGrp="1"/>
          </p:cNvSpPr>
          <p:nvPr>
            <p:ph type="body" sz="quarter" idx="13"/>
          </p:nvPr>
        </p:nvSpPr>
        <p:spPr>
          <a:xfrm>
            <a:off x="304800" y="1600201"/>
            <a:ext cx="5613400" cy="647700"/>
          </a:xfrm>
        </p:spPr>
        <p:txBody>
          <a:bodyPr/>
          <a:lstStyle/>
          <a:p>
            <a:r>
              <a:rPr lang="en-US"/>
              <a:t>Power Train</a:t>
            </a:r>
          </a:p>
        </p:txBody>
      </p:sp>
      <p:sp>
        <p:nvSpPr>
          <p:cNvPr id="22" name="Text Placeholder 2">
            <a:extLst>
              <a:ext uri="{FF2B5EF4-FFF2-40B4-BE49-F238E27FC236}">
                <a16:creationId xmlns:a16="http://schemas.microsoft.com/office/drawing/2014/main" id="{DBDB07C4-7096-8CD2-B767-038CCAF18DA3}"/>
              </a:ext>
            </a:extLst>
          </p:cNvPr>
          <p:cNvSpPr>
            <a:spLocks noGrp="1"/>
          </p:cNvSpPr>
          <p:nvPr>
            <p:ph type="body" sz="quarter" idx="17"/>
          </p:nvPr>
        </p:nvSpPr>
        <p:spPr>
          <a:xfrm>
            <a:off x="6273800" y="1600201"/>
            <a:ext cx="5613400" cy="647700"/>
          </a:xfrm>
        </p:spPr>
        <p:txBody>
          <a:bodyPr/>
          <a:lstStyle/>
          <a:p>
            <a:r>
              <a:rPr lang="en-US">
                <a:latin typeface="Futura PT Bold"/>
                <a:cs typeface="Arial"/>
              </a:rPr>
              <a:t>Overview</a:t>
            </a:r>
            <a:endParaRPr lang="en-US"/>
          </a:p>
        </p:txBody>
      </p:sp>
      <p:pic>
        <p:nvPicPr>
          <p:cNvPr id="4" name="Content Placeholder 3" descr="A car chassis with wheels&#10;&#10;Description automatically generated">
            <a:extLst>
              <a:ext uri="{FF2B5EF4-FFF2-40B4-BE49-F238E27FC236}">
                <a16:creationId xmlns:a16="http://schemas.microsoft.com/office/drawing/2014/main" id="{B2C14153-B8A7-1872-F351-CFE1D6003469}"/>
              </a:ext>
            </a:extLst>
          </p:cNvPr>
          <p:cNvPicPr>
            <a:picLocks noChangeAspect="1"/>
          </p:cNvPicPr>
          <p:nvPr/>
        </p:nvPicPr>
        <p:blipFill rotWithShape="1">
          <a:blip r:embed="rId3"/>
          <a:srcRect l="3342" r="2" b="2"/>
          <a:stretch/>
        </p:blipFill>
        <p:spPr>
          <a:xfrm>
            <a:off x="304800" y="2247901"/>
            <a:ext cx="5608320" cy="3553883"/>
          </a:xfrm>
          <a:prstGeom prst="round2SameRect">
            <a:avLst>
              <a:gd name="adj1" fmla="val 0"/>
              <a:gd name="adj2" fmla="val 4363"/>
            </a:avLst>
          </a:prstGeom>
          <a:noFill/>
        </p:spPr>
      </p:pic>
      <p:sp>
        <p:nvSpPr>
          <p:cNvPr id="8" name="Content Placeholder 7">
            <a:extLst>
              <a:ext uri="{FF2B5EF4-FFF2-40B4-BE49-F238E27FC236}">
                <a16:creationId xmlns:a16="http://schemas.microsoft.com/office/drawing/2014/main" id="{AA40C15A-AE46-93EB-8E20-E8434D68B39B}"/>
              </a:ext>
            </a:extLst>
          </p:cNvPr>
          <p:cNvSpPr>
            <a:spLocks noGrp="1"/>
          </p:cNvSpPr>
          <p:nvPr>
            <p:ph sz="quarter" idx="19"/>
          </p:nvPr>
        </p:nvSpPr>
        <p:spPr>
          <a:xfrm>
            <a:off x="6278880" y="2247901"/>
            <a:ext cx="5608320" cy="3553883"/>
          </a:xfrm>
        </p:spPr>
        <p:txBody>
          <a:bodyPr vert="horz" lIns="91440" tIns="45720" rIns="91440" bIns="45720" rtlCol="0">
            <a:normAutofit/>
          </a:bodyPr>
          <a:lstStyle/>
          <a:p>
            <a:pPr>
              <a:lnSpc>
                <a:spcPct val="100000"/>
              </a:lnSpc>
            </a:pPr>
            <a:r>
              <a:rPr lang="en-US" sz="1800" b="1" u="sng"/>
              <a:t>Definition:</a:t>
            </a:r>
            <a:r>
              <a:rPr lang="en-US" sz="1800"/>
              <a:t> A system that transfers engine power to the vehicle's wheels.</a:t>
            </a:r>
          </a:p>
          <a:p>
            <a:pPr>
              <a:lnSpc>
                <a:spcPct val="100000"/>
              </a:lnSpc>
            </a:pPr>
            <a:r>
              <a:rPr lang="en-US" sz="1800" b="1" u="sng"/>
              <a:t>Purpose:</a:t>
            </a:r>
            <a:r>
              <a:rPr lang="en-US" sz="1800"/>
              <a:t> Facilitates vehicle movement and enhances driving efficiency.</a:t>
            </a:r>
          </a:p>
          <a:p>
            <a:pPr lvl="1">
              <a:lnSpc>
                <a:spcPct val="100000"/>
              </a:lnSpc>
            </a:pPr>
            <a:r>
              <a:rPr lang="en-US" sz="1800"/>
              <a:t>Clutch (in manual transmissions)</a:t>
            </a:r>
          </a:p>
          <a:p>
            <a:pPr lvl="1">
              <a:lnSpc>
                <a:spcPct val="100000"/>
              </a:lnSpc>
            </a:pPr>
            <a:r>
              <a:rPr lang="en-US" sz="1800"/>
              <a:t>Transmission</a:t>
            </a:r>
          </a:p>
          <a:p>
            <a:pPr lvl="1">
              <a:lnSpc>
                <a:spcPct val="100000"/>
              </a:lnSpc>
            </a:pPr>
            <a:r>
              <a:rPr lang="en-US" sz="1800"/>
              <a:t>Drive Shaft</a:t>
            </a:r>
          </a:p>
          <a:p>
            <a:pPr lvl="1">
              <a:lnSpc>
                <a:spcPct val="100000"/>
              </a:lnSpc>
            </a:pPr>
            <a:r>
              <a:rPr lang="en-US" sz="1800"/>
              <a:t>Differential</a:t>
            </a:r>
          </a:p>
          <a:p>
            <a:pPr lvl="1">
              <a:lnSpc>
                <a:spcPct val="100000"/>
              </a:lnSpc>
            </a:pPr>
            <a:r>
              <a:rPr lang="en-US" sz="1800"/>
              <a:t>Rear Axle</a:t>
            </a:r>
          </a:p>
        </p:txBody>
      </p:sp>
      <p:sp>
        <p:nvSpPr>
          <p:cNvPr id="2" name="Title 1">
            <a:extLst>
              <a:ext uri="{FF2B5EF4-FFF2-40B4-BE49-F238E27FC236}">
                <a16:creationId xmlns:a16="http://schemas.microsoft.com/office/drawing/2014/main" id="{7700218F-CF3A-56F3-6E20-4B98E875284B}"/>
              </a:ext>
            </a:extLst>
          </p:cNvPr>
          <p:cNvSpPr>
            <a:spLocks noGrp="1"/>
          </p:cNvSpPr>
          <p:nvPr>
            <p:ph type="title"/>
          </p:nvPr>
        </p:nvSpPr>
        <p:spPr>
          <a:xfrm>
            <a:off x="609600" y="274639"/>
            <a:ext cx="10972800" cy="1143000"/>
          </a:xfrm>
        </p:spPr>
        <p:txBody>
          <a:bodyPr anchor="ctr">
            <a:normAutofit/>
          </a:bodyPr>
          <a:lstStyle/>
          <a:p>
            <a:r>
              <a:rPr lang="en-US"/>
              <a:t>Power Train </a:t>
            </a:r>
          </a:p>
        </p:txBody>
      </p:sp>
    </p:spTree>
    <p:extLst>
      <p:ext uri="{BB962C8B-B14F-4D97-AF65-F5344CB8AC3E}">
        <p14:creationId xmlns:p14="http://schemas.microsoft.com/office/powerpoint/2010/main" val="5928086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
            <a:extLst>
              <a:ext uri="{FF2B5EF4-FFF2-40B4-BE49-F238E27FC236}">
                <a16:creationId xmlns:a16="http://schemas.microsoft.com/office/drawing/2014/main" id="{DF694CF2-2315-9937-1E56-5D25B41C1D9C}"/>
              </a:ext>
            </a:extLst>
          </p:cNvPr>
          <p:cNvSpPr>
            <a:spLocks noGrp="1"/>
          </p:cNvSpPr>
          <p:nvPr>
            <p:ph type="body" sz="quarter" idx="13"/>
          </p:nvPr>
        </p:nvSpPr>
        <p:spPr>
          <a:xfrm>
            <a:off x="304800" y="1600201"/>
            <a:ext cx="5613400" cy="647700"/>
          </a:xfrm>
        </p:spPr>
        <p:txBody>
          <a:bodyPr/>
          <a:lstStyle/>
          <a:p>
            <a:r>
              <a:rPr lang="en-US"/>
              <a:t>Axles</a:t>
            </a:r>
          </a:p>
        </p:txBody>
      </p:sp>
      <p:sp>
        <p:nvSpPr>
          <p:cNvPr id="15" name="Text Placeholder 2">
            <a:extLst>
              <a:ext uri="{FF2B5EF4-FFF2-40B4-BE49-F238E27FC236}">
                <a16:creationId xmlns:a16="http://schemas.microsoft.com/office/drawing/2014/main" id="{BF68C47C-2972-EACA-8379-65BDFD627253}"/>
              </a:ext>
            </a:extLst>
          </p:cNvPr>
          <p:cNvSpPr>
            <a:spLocks noGrp="1"/>
          </p:cNvSpPr>
          <p:nvPr>
            <p:ph type="body" sz="quarter" idx="17"/>
          </p:nvPr>
        </p:nvSpPr>
        <p:spPr>
          <a:xfrm>
            <a:off x="6273800" y="1600201"/>
            <a:ext cx="5613400" cy="647700"/>
          </a:xfrm>
        </p:spPr>
        <p:txBody>
          <a:bodyPr/>
          <a:lstStyle/>
          <a:p>
            <a:r>
              <a:rPr lang="en-US"/>
              <a:t>Overview</a:t>
            </a:r>
          </a:p>
        </p:txBody>
      </p:sp>
      <p:pic>
        <p:nvPicPr>
          <p:cNvPr id="4" name="Content Placeholder 3" descr="A close-up of a metal object&#10;&#10;Description automatically generated">
            <a:extLst>
              <a:ext uri="{FF2B5EF4-FFF2-40B4-BE49-F238E27FC236}">
                <a16:creationId xmlns:a16="http://schemas.microsoft.com/office/drawing/2014/main" id="{5583B00A-6D2A-0B96-A6A3-FA17B6F844D9}"/>
              </a:ext>
            </a:extLst>
          </p:cNvPr>
          <p:cNvPicPr>
            <a:picLocks noChangeAspect="1"/>
          </p:cNvPicPr>
          <p:nvPr/>
        </p:nvPicPr>
        <p:blipFill rotWithShape="1">
          <a:blip r:embed="rId3"/>
          <a:srcRect l="5546" r="7659"/>
          <a:stretch/>
        </p:blipFill>
        <p:spPr>
          <a:xfrm>
            <a:off x="304800" y="2247901"/>
            <a:ext cx="5608320" cy="3553883"/>
          </a:xfrm>
          <a:prstGeom prst="round2SameRect">
            <a:avLst>
              <a:gd name="adj1" fmla="val 0"/>
              <a:gd name="adj2" fmla="val 4363"/>
            </a:avLst>
          </a:prstGeom>
          <a:noFill/>
        </p:spPr>
      </p:pic>
      <p:sp>
        <p:nvSpPr>
          <p:cNvPr id="8" name="Content Placeholder 7">
            <a:extLst>
              <a:ext uri="{FF2B5EF4-FFF2-40B4-BE49-F238E27FC236}">
                <a16:creationId xmlns:a16="http://schemas.microsoft.com/office/drawing/2014/main" id="{68AB5E9A-5D9C-8356-3AFD-B64E939F09EF}"/>
              </a:ext>
            </a:extLst>
          </p:cNvPr>
          <p:cNvSpPr>
            <a:spLocks noGrp="1"/>
          </p:cNvSpPr>
          <p:nvPr>
            <p:ph sz="quarter" idx="19"/>
          </p:nvPr>
        </p:nvSpPr>
        <p:spPr>
          <a:xfrm>
            <a:off x="6278880" y="2247901"/>
            <a:ext cx="5608320" cy="3553883"/>
          </a:xfrm>
        </p:spPr>
        <p:txBody>
          <a:bodyPr vert="horz" lIns="91440" tIns="45720" rIns="91440" bIns="45720" rtlCol="0">
            <a:normAutofit/>
          </a:bodyPr>
          <a:lstStyle/>
          <a:p>
            <a:pPr algn="l"/>
            <a:r>
              <a:rPr lang="en-US" sz="1800" b="1" u="sng"/>
              <a:t>Definition:</a:t>
            </a:r>
            <a:r>
              <a:rPr lang="en-US" sz="1800"/>
              <a:t> Shafts that support and drive the vehicle’s wheels.</a:t>
            </a:r>
          </a:p>
          <a:p>
            <a:pPr algn="l"/>
            <a:r>
              <a:rPr lang="en-US" sz="1800" b="1" u="sng"/>
              <a:t>Importance:</a:t>
            </a:r>
            <a:r>
              <a:rPr lang="en-US" sz="1800"/>
              <a:t> Critical for steering, power transmission, and shock absorption.</a:t>
            </a:r>
          </a:p>
          <a:p>
            <a:pPr lvl="1"/>
            <a:r>
              <a:rPr lang="en-US" sz="1800" b="1"/>
              <a:t>Front Axle: </a:t>
            </a:r>
            <a:r>
              <a:rPr lang="en-US" sz="1800"/>
              <a:t>Integral to steering and suspension.</a:t>
            </a:r>
          </a:p>
          <a:p>
            <a:pPr lvl="1"/>
            <a:r>
              <a:rPr lang="en-US" sz="1800" b="1"/>
              <a:t>Rear Axle: </a:t>
            </a:r>
            <a:r>
              <a:rPr lang="en-US" sz="1800"/>
              <a:t>Connects with the differential for power distribution.</a:t>
            </a:r>
          </a:p>
        </p:txBody>
      </p:sp>
      <p:sp>
        <p:nvSpPr>
          <p:cNvPr id="2" name="Title 1">
            <a:extLst>
              <a:ext uri="{FF2B5EF4-FFF2-40B4-BE49-F238E27FC236}">
                <a16:creationId xmlns:a16="http://schemas.microsoft.com/office/drawing/2014/main" id="{78307182-F7C5-83EC-29C9-3D440222D0FB}"/>
              </a:ext>
            </a:extLst>
          </p:cNvPr>
          <p:cNvSpPr>
            <a:spLocks noGrp="1"/>
          </p:cNvSpPr>
          <p:nvPr>
            <p:ph type="title"/>
          </p:nvPr>
        </p:nvSpPr>
        <p:spPr>
          <a:xfrm>
            <a:off x="609600" y="274639"/>
            <a:ext cx="10972800" cy="1143000"/>
          </a:xfrm>
        </p:spPr>
        <p:txBody>
          <a:bodyPr anchor="ctr">
            <a:normAutofit/>
          </a:bodyPr>
          <a:lstStyle/>
          <a:p>
            <a:r>
              <a:rPr lang="en-US"/>
              <a:t>Axles</a:t>
            </a:r>
          </a:p>
        </p:txBody>
      </p:sp>
    </p:spTree>
    <p:extLst>
      <p:ext uri="{BB962C8B-B14F-4D97-AF65-F5344CB8AC3E}">
        <p14:creationId xmlns:p14="http://schemas.microsoft.com/office/powerpoint/2010/main" val="2863285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
            <a:extLst>
              <a:ext uri="{FF2B5EF4-FFF2-40B4-BE49-F238E27FC236}">
                <a16:creationId xmlns:a16="http://schemas.microsoft.com/office/drawing/2014/main" id="{517E5901-9A59-AAD2-C4D5-9226B093BBE9}"/>
              </a:ext>
            </a:extLst>
          </p:cNvPr>
          <p:cNvSpPr>
            <a:spLocks noGrp="1"/>
          </p:cNvSpPr>
          <p:nvPr>
            <p:ph type="body" sz="quarter" idx="13"/>
          </p:nvPr>
        </p:nvSpPr>
        <p:spPr>
          <a:xfrm>
            <a:off x="304800" y="1600201"/>
            <a:ext cx="5613400" cy="647700"/>
          </a:xfrm>
        </p:spPr>
        <p:txBody>
          <a:bodyPr/>
          <a:lstStyle/>
          <a:p>
            <a:r>
              <a:rPr lang="en-US" sz="1800" kern="1200">
                <a:solidFill>
                  <a:srgbClr val="FFFFFF"/>
                </a:solidFill>
                <a:effectLst/>
                <a:latin typeface="Futura PT Bold" panose="020B0902020204020203"/>
                <a:ea typeface="+mn-ea"/>
                <a:cs typeface="Futura Medium" panose="020B0602020204020303"/>
              </a:rPr>
              <a:t>Overview</a:t>
            </a:r>
            <a:endParaRPr lang="en-US">
              <a:effectLst/>
            </a:endParaRPr>
          </a:p>
        </p:txBody>
      </p:sp>
      <p:sp>
        <p:nvSpPr>
          <p:cNvPr id="15" name="Text Placeholder 2">
            <a:extLst>
              <a:ext uri="{FF2B5EF4-FFF2-40B4-BE49-F238E27FC236}">
                <a16:creationId xmlns:a16="http://schemas.microsoft.com/office/drawing/2014/main" id="{34E975BF-7466-1B64-1FE1-07043BF91AC4}"/>
              </a:ext>
            </a:extLst>
          </p:cNvPr>
          <p:cNvSpPr>
            <a:spLocks noGrp="1"/>
          </p:cNvSpPr>
          <p:nvPr>
            <p:ph type="body" sz="quarter" idx="17"/>
          </p:nvPr>
        </p:nvSpPr>
        <p:spPr>
          <a:xfrm>
            <a:off x="6273800" y="1600201"/>
            <a:ext cx="5613400" cy="647700"/>
          </a:xfrm>
        </p:spPr>
        <p:txBody>
          <a:bodyPr/>
          <a:lstStyle/>
          <a:p>
            <a:r>
              <a:rPr lang="en-US"/>
              <a:t>Clutch</a:t>
            </a:r>
          </a:p>
        </p:txBody>
      </p:sp>
      <p:sp>
        <p:nvSpPr>
          <p:cNvPr id="8" name="Content Placeholder 7">
            <a:extLst>
              <a:ext uri="{FF2B5EF4-FFF2-40B4-BE49-F238E27FC236}">
                <a16:creationId xmlns:a16="http://schemas.microsoft.com/office/drawing/2014/main" id="{F7AC9BB0-9A2A-4B7B-6346-5466DEE3FC79}"/>
              </a:ext>
            </a:extLst>
          </p:cNvPr>
          <p:cNvSpPr>
            <a:spLocks noGrp="1"/>
          </p:cNvSpPr>
          <p:nvPr>
            <p:ph sz="quarter" idx="18"/>
          </p:nvPr>
        </p:nvSpPr>
        <p:spPr>
          <a:xfrm>
            <a:off x="304800" y="2247901"/>
            <a:ext cx="5608320" cy="3553883"/>
          </a:xfrm>
        </p:spPr>
        <p:txBody>
          <a:bodyPr vert="horz" lIns="91440" tIns="45720" rIns="91440" bIns="45720" rtlCol="0">
            <a:normAutofit/>
          </a:bodyPr>
          <a:lstStyle/>
          <a:p>
            <a:pPr algn="l"/>
            <a:r>
              <a:rPr lang="en-US" sz="1800" b="1" u="sng"/>
              <a:t>Definition:</a:t>
            </a:r>
            <a:r>
              <a:rPr lang="en-US" sz="1800"/>
              <a:t> A mechanical device that engages and disengages the engine from the transmission.</a:t>
            </a:r>
          </a:p>
          <a:p>
            <a:pPr algn="l"/>
            <a:r>
              <a:rPr lang="en-US" sz="1800" b="1" u="sng"/>
              <a:t>Importance:</a:t>
            </a:r>
            <a:r>
              <a:rPr lang="en-US" sz="1800"/>
              <a:t> Facilitates smooth gear shifts and power transmission control.</a:t>
            </a:r>
          </a:p>
          <a:p>
            <a:pPr lvl="1"/>
            <a:r>
              <a:rPr lang="en-US" sz="1800"/>
              <a:t>Driver Control</a:t>
            </a:r>
          </a:p>
          <a:p>
            <a:pPr lvl="1"/>
            <a:r>
              <a:rPr lang="en-US" sz="1800"/>
              <a:t>Power Transmission</a:t>
            </a:r>
          </a:p>
          <a:p>
            <a:pPr lvl="1"/>
            <a:r>
              <a:rPr lang="en-US" sz="1800"/>
              <a:t>Smooth Gear Shifts</a:t>
            </a:r>
            <a:br>
              <a:rPr lang="en-US" sz="1800"/>
            </a:br>
            <a:endParaRPr lang="en-US" sz="1800"/>
          </a:p>
        </p:txBody>
      </p:sp>
      <p:pic>
        <p:nvPicPr>
          <p:cNvPr id="4" name="Content Placeholder 3" descr="A close up of a metal disc&#10;&#10;Description automatically generated">
            <a:extLst>
              <a:ext uri="{FF2B5EF4-FFF2-40B4-BE49-F238E27FC236}">
                <a16:creationId xmlns:a16="http://schemas.microsoft.com/office/drawing/2014/main" id="{B69E3BC7-FFE2-DA2E-A54D-B62DF3569B2F}"/>
              </a:ext>
            </a:extLst>
          </p:cNvPr>
          <p:cNvPicPr>
            <a:picLocks noChangeAspect="1"/>
          </p:cNvPicPr>
          <p:nvPr/>
        </p:nvPicPr>
        <p:blipFill rotWithShape="1">
          <a:blip r:embed="rId3"/>
          <a:srcRect t="5067" r="1" b="1"/>
          <a:stretch/>
        </p:blipFill>
        <p:spPr>
          <a:xfrm>
            <a:off x="6278880" y="2247901"/>
            <a:ext cx="5608320" cy="3553883"/>
          </a:xfrm>
          <a:prstGeom prst="round2SameRect">
            <a:avLst>
              <a:gd name="adj1" fmla="val 0"/>
              <a:gd name="adj2" fmla="val 4759"/>
            </a:avLst>
          </a:prstGeom>
          <a:noFill/>
        </p:spPr>
      </p:pic>
      <p:sp>
        <p:nvSpPr>
          <p:cNvPr id="2" name="Title 1">
            <a:extLst>
              <a:ext uri="{FF2B5EF4-FFF2-40B4-BE49-F238E27FC236}">
                <a16:creationId xmlns:a16="http://schemas.microsoft.com/office/drawing/2014/main" id="{DADFC4CB-AECD-923C-CD3F-47CD6E4A5BCC}"/>
              </a:ext>
            </a:extLst>
          </p:cNvPr>
          <p:cNvSpPr>
            <a:spLocks noGrp="1"/>
          </p:cNvSpPr>
          <p:nvPr>
            <p:ph type="title"/>
          </p:nvPr>
        </p:nvSpPr>
        <p:spPr>
          <a:xfrm>
            <a:off x="609600" y="274639"/>
            <a:ext cx="10972800" cy="1143000"/>
          </a:xfrm>
        </p:spPr>
        <p:txBody>
          <a:bodyPr anchor="ctr">
            <a:normAutofit/>
          </a:bodyPr>
          <a:lstStyle/>
          <a:p>
            <a:r>
              <a:rPr lang="en-US"/>
              <a:t>Clutch</a:t>
            </a:r>
          </a:p>
        </p:txBody>
      </p:sp>
    </p:spTree>
    <p:extLst>
      <p:ext uri="{BB962C8B-B14F-4D97-AF65-F5344CB8AC3E}">
        <p14:creationId xmlns:p14="http://schemas.microsoft.com/office/powerpoint/2010/main" val="29952623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r>
              <a:rPr lang="en-US" sz="3000">
                <a:solidFill>
                  <a:schemeClr val="accent1"/>
                </a:solidFill>
                <a:latin typeface="Futura PT Bold"/>
                <a:ea typeface="+mj-ea"/>
                <a:cs typeface="FUTURA MEDIUM"/>
              </a:rPr>
              <a:t>Agenda</a:t>
            </a:r>
          </a:p>
        </p:txBody>
      </p:sp>
      <p:sp>
        <p:nvSpPr>
          <p:cNvPr id="7" name="Picture Placeholder 6"/>
          <p:cNvSpPr>
            <a:spLocks noGrp="1"/>
          </p:cNvSpPr>
          <p:nvPr>
            <p:ph type="pic" sz="quarter" idx="14"/>
          </p:nvPr>
        </p:nvSpPr>
        <p:spPr>
          <a:xfrm>
            <a:off x="6448423" y="301037"/>
            <a:ext cx="5438776" cy="6107643"/>
          </a:xfrm>
          <a:prstGeom prst="round2DiagRect">
            <a:avLst/>
          </a:prstGeom>
          <a:blipFill dpi="0" rotWithShape="1">
            <a:blip r:embed="rId2">
              <a:extLst>
                <a:ext uri="{28A0092B-C50C-407E-A947-70E740481C1C}">
                  <a14:useLocalDpi xmlns:a14="http://schemas.microsoft.com/office/drawing/2010/main" val="0"/>
                </a:ext>
              </a:extLst>
            </a:blip>
            <a:srcRect/>
            <a:stretch>
              <a:fillRect l="-35660" r="-14860"/>
            </a:stretch>
          </a:blipFill>
        </p:spPr>
        <p:txBody>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endParaRPr lang="en-US"/>
          </a:p>
        </p:txBody>
      </p:sp>
      <p:grpSp>
        <p:nvGrpSpPr>
          <p:cNvPr id="20" name="Group 19">
            <a:extLst>
              <a:ext uri="{FF2B5EF4-FFF2-40B4-BE49-F238E27FC236}">
                <a16:creationId xmlns:a16="http://schemas.microsoft.com/office/drawing/2014/main" id="{230B757E-9EC2-4B7F-967F-1F074D131CE3}"/>
              </a:ext>
            </a:extLst>
          </p:cNvPr>
          <p:cNvGrpSpPr/>
          <p:nvPr/>
        </p:nvGrpSpPr>
        <p:grpSpPr>
          <a:xfrm>
            <a:off x="1228754" y="1026991"/>
            <a:ext cx="3962681" cy="1012273"/>
            <a:chOff x="2892462" y="351983"/>
            <a:chExt cx="4139727" cy="747455"/>
          </a:xfrm>
        </p:grpSpPr>
        <p:grpSp>
          <p:nvGrpSpPr>
            <p:cNvPr id="21" name="Group 20">
              <a:extLst>
                <a:ext uri="{FF2B5EF4-FFF2-40B4-BE49-F238E27FC236}">
                  <a16:creationId xmlns:a16="http://schemas.microsoft.com/office/drawing/2014/main" id="{557F2F10-C8C0-41B8-BE3E-F2FD4935B052}"/>
                </a:ext>
              </a:extLst>
            </p:cNvPr>
            <p:cNvGrpSpPr/>
            <p:nvPr/>
          </p:nvGrpSpPr>
          <p:grpSpPr>
            <a:xfrm>
              <a:off x="2892462" y="351983"/>
              <a:ext cx="611505" cy="454328"/>
              <a:chOff x="4358640" y="844549"/>
              <a:chExt cx="815340" cy="605770"/>
            </a:xfrm>
          </p:grpSpPr>
          <p:sp>
            <p:nvSpPr>
              <p:cNvPr id="24" name="Rectangle: Rounded Corners 23">
                <a:extLst>
                  <a:ext uri="{FF2B5EF4-FFF2-40B4-BE49-F238E27FC236}">
                    <a16:creationId xmlns:a16="http://schemas.microsoft.com/office/drawing/2014/main" id="{BCC326A3-9CF6-45D5-BF35-B3386C6DFC8C}"/>
                  </a:ext>
                </a:extLst>
              </p:cNvPr>
              <p:cNvSpPr/>
              <p:nvPr/>
            </p:nvSpPr>
            <p:spPr>
              <a:xfrm>
                <a:off x="4358640" y="844549"/>
                <a:ext cx="815340" cy="45719"/>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algn="ctr"/>
                <a:endParaRPr lang="en-US" sz="1800"/>
              </a:p>
            </p:txBody>
          </p:sp>
          <p:sp>
            <p:nvSpPr>
              <p:cNvPr id="25" name="TextBox 24">
                <a:extLst>
                  <a:ext uri="{FF2B5EF4-FFF2-40B4-BE49-F238E27FC236}">
                    <a16:creationId xmlns:a16="http://schemas.microsoft.com/office/drawing/2014/main" id="{5F5A6D55-F2B5-4457-9B57-EBCFF020ADD2}"/>
                  </a:ext>
                </a:extLst>
              </p:cNvPr>
              <p:cNvSpPr txBox="1"/>
              <p:nvPr/>
            </p:nvSpPr>
            <p:spPr>
              <a:xfrm>
                <a:off x="4515252" y="927100"/>
                <a:ext cx="494495" cy="523219"/>
              </a:xfrm>
              <a:prstGeom prst="rect">
                <a:avLst/>
              </a:prstGeom>
              <a:noFill/>
            </p:spPr>
            <p:txBody>
              <a:bodyPr wrap="none" lIns="0" tIns="0" rIns="0" bIns="0" rtlCol="0">
                <a:sp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algn="ctr"/>
                <a:r>
                  <a:rPr lang="en-US" sz="3400" b="1">
                    <a:latin typeface="Futura PT Heavy" panose="020B0802020204020303" pitchFamily="34" charset="0"/>
                  </a:rPr>
                  <a:t>01</a:t>
                </a:r>
              </a:p>
            </p:txBody>
          </p:sp>
        </p:grpSp>
        <p:sp>
          <p:nvSpPr>
            <p:cNvPr id="23" name="TextBox 22">
              <a:extLst>
                <a:ext uri="{FF2B5EF4-FFF2-40B4-BE49-F238E27FC236}">
                  <a16:creationId xmlns:a16="http://schemas.microsoft.com/office/drawing/2014/main" id="{62E9B6E1-7420-4F5C-A89A-7C6EAEF8CB63}"/>
                </a:ext>
              </a:extLst>
            </p:cNvPr>
            <p:cNvSpPr txBox="1"/>
            <p:nvPr/>
          </p:nvSpPr>
          <p:spPr>
            <a:xfrm>
              <a:off x="3980152" y="463110"/>
              <a:ext cx="3052037" cy="636328"/>
            </a:xfrm>
            <a:prstGeom prst="rect">
              <a:avLst/>
            </a:prstGeom>
            <a:noFill/>
          </p:spPr>
          <p:txBody>
            <a:bodyPr wrap="square" lIns="0" tIns="0" rIns="0" bIns="0" rtlCol="0" anchor="t">
              <a:sp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r>
                <a:rPr lang="en-US" b="1">
                  <a:solidFill>
                    <a:srgbClr val="33383F"/>
                  </a:solidFill>
                  <a:ea typeface="+mn-lt"/>
                  <a:cs typeface="+mn-lt"/>
                </a:rPr>
                <a:t>Sub </a:t>
              </a:r>
              <a:r>
                <a:rPr lang="en-US" b="1">
                  <a:solidFill>
                    <a:srgbClr val="33383F"/>
                  </a:solidFill>
                  <a:latin typeface="Apercu (Body)"/>
                </a:rPr>
                <a:t>Systems</a:t>
              </a:r>
            </a:p>
            <a:p>
              <a:endParaRPr lang="en-US" sz="3200" b="1">
                <a:solidFill>
                  <a:srgbClr val="33383F"/>
                </a:solidFill>
                <a:latin typeface="Apercu (Body)"/>
              </a:endParaRPr>
            </a:p>
          </p:txBody>
        </p:sp>
      </p:grpSp>
      <p:grpSp>
        <p:nvGrpSpPr>
          <p:cNvPr id="26" name="Group 25">
            <a:extLst>
              <a:ext uri="{FF2B5EF4-FFF2-40B4-BE49-F238E27FC236}">
                <a16:creationId xmlns:a16="http://schemas.microsoft.com/office/drawing/2014/main" id="{1862D3A7-7D5C-4CB5-850E-7CDA713837C0}"/>
              </a:ext>
            </a:extLst>
          </p:cNvPr>
          <p:cNvGrpSpPr/>
          <p:nvPr/>
        </p:nvGrpSpPr>
        <p:grpSpPr>
          <a:xfrm>
            <a:off x="1228753" y="1888185"/>
            <a:ext cx="4711582" cy="940921"/>
            <a:chOff x="2892462" y="1121329"/>
            <a:chExt cx="4996314" cy="705690"/>
          </a:xfrm>
        </p:grpSpPr>
        <p:grpSp>
          <p:nvGrpSpPr>
            <p:cNvPr id="39" name="Group 38">
              <a:extLst>
                <a:ext uri="{FF2B5EF4-FFF2-40B4-BE49-F238E27FC236}">
                  <a16:creationId xmlns:a16="http://schemas.microsoft.com/office/drawing/2014/main" id="{D046BB3F-3EC9-465E-8365-DDEADB9EA212}"/>
                </a:ext>
              </a:extLst>
            </p:cNvPr>
            <p:cNvGrpSpPr/>
            <p:nvPr/>
          </p:nvGrpSpPr>
          <p:grpSpPr>
            <a:xfrm>
              <a:off x="2892462" y="1121329"/>
              <a:ext cx="611505" cy="454328"/>
              <a:chOff x="4358640" y="844549"/>
              <a:chExt cx="815340" cy="605770"/>
            </a:xfrm>
          </p:grpSpPr>
          <p:sp>
            <p:nvSpPr>
              <p:cNvPr id="41" name="Rectangle: Rounded Corners 40">
                <a:extLst>
                  <a:ext uri="{FF2B5EF4-FFF2-40B4-BE49-F238E27FC236}">
                    <a16:creationId xmlns:a16="http://schemas.microsoft.com/office/drawing/2014/main" id="{C7F9C50E-0FF6-4707-A04E-5AF3F2262257}"/>
                  </a:ext>
                </a:extLst>
              </p:cNvPr>
              <p:cNvSpPr/>
              <p:nvPr/>
            </p:nvSpPr>
            <p:spPr>
              <a:xfrm>
                <a:off x="4358640" y="844549"/>
                <a:ext cx="815340" cy="45719"/>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algn="ctr"/>
                <a:endParaRPr lang="en-US" sz="1800"/>
              </a:p>
            </p:txBody>
          </p:sp>
          <p:sp>
            <p:nvSpPr>
              <p:cNvPr id="42" name="TextBox 41">
                <a:extLst>
                  <a:ext uri="{FF2B5EF4-FFF2-40B4-BE49-F238E27FC236}">
                    <a16:creationId xmlns:a16="http://schemas.microsoft.com/office/drawing/2014/main" id="{962BF9C3-183F-4B9A-8982-2798407DE747}"/>
                  </a:ext>
                </a:extLst>
              </p:cNvPr>
              <p:cNvSpPr txBox="1"/>
              <p:nvPr/>
            </p:nvSpPr>
            <p:spPr>
              <a:xfrm>
                <a:off x="4504139" y="927100"/>
                <a:ext cx="516723" cy="523219"/>
              </a:xfrm>
              <a:prstGeom prst="rect">
                <a:avLst/>
              </a:prstGeom>
              <a:noFill/>
            </p:spPr>
            <p:txBody>
              <a:bodyPr wrap="none" lIns="0" tIns="0" rIns="0" bIns="0" rtlCol="0">
                <a:sp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algn="ctr"/>
                <a:r>
                  <a:rPr lang="en-US" sz="3400" b="1">
                    <a:latin typeface="Futura PT Heavy" panose="020B0802020204020303" pitchFamily="34" charset="0"/>
                  </a:rPr>
                  <a:t>02</a:t>
                </a:r>
              </a:p>
            </p:txBody>
          </p:sp>
        </p:grpSp>
        <p:sp>
          <p:nvSpPr>
            <p:cNvPr id="40" name="TextBox 39">
              <a:extLst>
                <a:ext uri="{FF2B5EF4-FFF2-40B4-BE49-F238E27FC236}">
                  <a16:creationId xmlns:a16="http://schemas.microsoft.com/office/drawing/2014/main" id="{8F0E10C9-E34C-418A-9D97-348164150FB1}"/>
                </a:ext>
              </a:extLst>
            </p:cNvPr>
            <p:cNvSpPr txBox="1"/>
            <p:nvPr/>
          </p:nvSpPr>
          <p:spPr>
            <a:xfrm>
              <a:off x="3997332" y="1180689"/>
              <a:ext cx="3891444" cy="646330"/>
            </a:xfrm>
            <a:prstGeom prst="rect">
              <a:avLst/>
            </a:prstGeom>
            <a:noFill/>
          </p:spPr>
          <p:txBody>
            <a:bodyPr wrap="square" lIns="0" tIns="0" rIns="0" bIns="0" rtlCol="0" anchor="t">
              <a:sp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r>
                <a:rPr lang="en-US" b="1">
                  <a:solidFill>
                    <a:srgbClr val="33383F"/>
                  </a:solidFill>
                  <a:ea typeface="+mn-lt"/>
                  <a:cs typeface="+mn-lt"/>
                </a:rPr>
                <a:t>Engine</a:t>
              </a:r>
            </a:p>
            <a:p>
              <a:endParaRPr lang="en-US" sz="3200" b="1">
                <a:solidFill>
                  <a:srgbClr val="33383F"/>
                </a:solidFill>
              </a:endParaRPr>
            </a:p>
          </p:txBody>
        </p:sp>
      </p:grpSp>
      <p:grpSp>
        <p:nvGrpSpPr>
          <p:cNvPr id="43" name="Group 42">
            <a:extLst>
              <a:ext uri="{FF2B5EF4-FFF2-40B4-BE49-F238E27FC236}">
                <a16:creationId xmlns:a16="http://schemas.microsoft.com/office/drawing/2014/main" id="{FD69BFD3-72F5-4696-A4B5-D10D702C9EB9}"/>
              </a:ext>
            </a:extLst>
          </p:cNvPr>
          <p:cNvGrpSpPr/>
          <p:nvPr/>
        </p:nvGrpSpPr>
        <p:grpSpPr>
          <a:xfrm>
            <a:off x="1228752" y="2738609"/>
            <a:ext cx="4026696" cy="605771"/>
            <a:chOff x="2892460" y="2776537"/>
            <a:chExt cx="3639675" cy="454328"/>
          </a:xfrm>
        </p:grpSpPr>
        <p:grpSp>
          <p:nvGrpSpPr>
            <p:cNvPr id="44" name="Group 43">
              <a:extLst>
                <a:ext uri="{FF2B5EF4-FFF2-40B4-BE49-F238E27FC236}">
                  <a16:creationId xmlns:a16="http://schemas.microsoft.com/office/drawing/2014/main" id="{3DAB7F45-F802-4F75-9E8F-6B03A3021FB4}"/>
                </a:ext>
              </a:extLst>
            </p:cNvPr>
            <p:cNvGrpSpPr/>
            <p:nvPr/>
          </p:nvGrpSpPr>
          <p:grpSpPr>
            <a:xfrm>
              <a:off x="2892460" y="2776537"/>
              <a:ext cx="543758" cy="454328"/>
              <a:chOff x="4358640" y="844549"/>
              <a:chExt cx="725011" cy="605770"/>
            </a:xfrm>
          </p:grpSpPr>
          <p:sp>
            <p:nvSpPr>
              <p:cNvPr id="46" name="Rectangle: Rounded Corners 45">
                <a:extLst>
                  <a:ext uri="{FF2B5EF4-FFF2-40B4-BE49-F238E27FC236}">
                    <a16:creationId xmlns:a16="http://schemas.microsoft.com/office/drawing/2014/main" id="{18C768E1-1112-490D-9D13-D57E23819BA2}"/>
                  </a:ext>
                </a:extLst>
              </p:cNvPr>
              <p:cNvSpPr/>
              <p:nvPr/>
            </p:nvSpPr>
            <p:spPr>
              <a:xfrm>
                <a:off x="4358640" y="844549"/>
                <a:ext cx="725011" cy="45719"/>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algn="ctr"/>
                <a:endParaRPr lang="en-US" sz="1800"/>
              </a:p>
            </p:txBody>
          </p:sp>
          <p:sp>
            <p:nvSpPr>
              <p:cNvPr id="47" name="TextBox 46">
                <a:extLst>
                  <a:ext uri="{FF2B5EF4-FFF2-40B4-BE49-F238E27FC236}">
                    <a16:creationId xmlns:a16="http://schemas.microsoft.com/office/drawing/2014/main" id="{CA81778A-3A05-4D09-A65A-ECCF266087B0}"/>
                  </a:ext>
                </a:extLst>
              </p:cNvPr>
              <p:cNvSpPr txBox="1"/>
              <p:nvPr/>
            </p:nvSpPr>
            <p:spPr>
              <a:xfrm>
                <a:off x="4501744" y="927100"/>
                <a:ext cx="521511" cy="523219"/>
              </a:xfrm>
              <a:prstGeom prst="rect">
                <a:avLst/>
              </a:prstGeom>
              <a:noFill/>
            </p:spPr>
            <p:txBody>
              <a:bodyPr wrap="none" lIns="0" tIns="0" rIns="0" bIns="0" rtlCol="0">
                <a:sp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algn="ctr"/>
                <a:r>
                  <a:rPr lang="en-US" sz="3400" b="1">
                    <a:latin typeface="Futura PT Heavy" panose="020B0802020204020303" pitchFamily="34" charset="0"/>
                  </a:rPr>
                  <a:t>03</a:t>
                </a:r>
              </a:p>
            </p:txBody>
          </p:sp>
        </p:grpSp>
        <p:sp>
          <p:nvSpPr>
            <p:cNvPr id="45" name="TextBox 44">
              <a:extLst>
                <a:ext uri="{FF2B5EF4-FFF2-40B4-BE49-F238E27FC236}">
                  <a16:creationId xmlns:a16="http://schemas.microsoft.com/office/drawing/2014/main" id="{ED202FBA-1855-4291-8F3D-D382BE959925}"/>
                </a:ext>
              </a:extLst>
            </p:cNvPr>
            <p:cNvSpPr txBox="1"/>
            <p:nvPr/>
          </p:nvSpPr>
          <p:spPr>
            <a:xfrm>
              <a:off x="3831785" y="2882709"/>
              <a:ext cx="2700350" cy="276999"/>
            </a:xfrm>
            <a:prstGeom prst="rect">
              <a:avLst/>
            </a:prstGeom>
            <a:noFill/>
          </p:spPr>
          <p:txBody>
            <a:bodyPr wrap="square" lIns="0" tIns="0" rIns="0" bIns="0" rtlCol="0" anchor="t">
              <a:sp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r>
                <a:rPr lang="en-US" b="1">
                  <a:solidFill>
                    <a:srgbClr val="33383F"/>
                  </a:solidFill>
                  <a:latin typeface="Apercu (Body)"/>
                </a:rPr>
                <a:t>Power Delivery</a:t>
              </a:r>
              <a:endParaRPr lang="en-US"/>
            </a:p>
          </p:txBody>
        </p:sp>
      </p:grpSp>
      <p:grpSp>
        <p:nvGrpSpPr>
          <p:cNvPr id="2" name="Group 1">
            <a:extLst>
              <a:ext uri="{FF2B5EF4-FFF2-40B4-BE49-F238E27FC236}">
                <a16:creationId xmlns:a16="http://schemas.microsoft.com/office/drawing/2014/main" id="{FFC5F9AD-0605-F528-46F5-7445EF2AD707}"/>
              </a:ext>
            </a:extLst>
          </p:cNvPr>
          <p:cNvGrpSpPr/>
          <p:nvPr/>
        </p:nvGrpSpPr>
        <p:grpSpPr>
          <a:xfrm>
            <a:off x="1320199" y="3639833"/>
            <a:ext cx="4475082" cy="1477328"/>
            <a:chOff x="2975118" y="2830355"/>
            <a:chExt cx="4044964" cy="1549451"/>
          </a:xfrm>
        </p:grpSpPr>
        <p:sp>
          <p:nvSpPr>
            <p:cNvPr id="8" name="TextBox 7">
              <a:extLst>
                <a:ext uri="{FF2B5EF4-FFF2-40B4-BE49-F238E27FC236}">
                  <a16:creationId xmlns:a16="http://schemas.microsoft.com/office/drawing/2014/main" id="{C861FED1-2840-001D-1126-2EF4D26EC9A9}"/>
                </a:ext>
              </a:extLst>
            </p:cNvPr>
            <p:cNvSpPr txBox="1"/>
            <p:nvPr/>
          </p:nvSpPr>
          <p:spPr>
            <a:xfrm>
              <a:off x="2975118" y="2838445"/>
              <a:ext cx="440477" cy="392416"/>
            </a:xfrm>
            <a:prstGeom prst="rect">
              <a:avLst/>
            </a:prstGeom>
            <a:noFill/>
          </p:spPr>
          <p:txBody>
            <a:bodyPr wrap="none" lIns="0" tIns="0" rIns="0" bIns="0" rtlCol="0" anchor="t">
              <a:sp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algn="ctr"/>
              <a:r>
                <a:rPr lang="en-US" sz="3400" b="1">
                  <a:latin typeface="Futura PT Heavy"/>
                </a:rPr>
                <a:t>04</a:t>
              </a:r>
              <a:endParaRPr lang="en-US" sz="3400" b="1">
                <a:latin typeface="Futura PT Heavy" panose="020B0802020204020303" pitchFamily="34" charset="0"/>
              </a:endParaRPr>
            </a:p>
          </p:txBody>
        </p:sp>
        <p:sp>
          <p:nvSpPr>
            <p:cNvPr id="4" name="TextBox 3">
              <a:extLst>
                <a:ext uri="{FF2B5EF4-FFF2-40B4-BE49-F238E27FC236}">
                  <a16:creationId xmlns:a16="http://schemas.microsoft.com/office/drawing/2014/main" id="{4BB607B0-53E1-577B-D266-9487E991F55E}"/>
                </a:ext>
              </a:extLst>
            </p:cNvPr>
            <p:cNvSpPr txBox="1"/>
            <p:nvPr/>
          </p:nvSpPr>
          <p:spPr>
            <a:xfrm>
              <a:off x="3812382" y="2830355"/>
              <a:ext cx="3207700" cy="1549451"/>
            </a:xfrm>
            <a:prstGeom prst="rect">
              <a:avLst/>
            </a:prstGeom>
            <a:noFill/>
          </p:spPr>
          <p:txBody>
            <a:bodyPr wrap="square" lIns="0" tIns="0" rIns="0" bIns="0" rtlCol="0" anchor="t">
              <a:sp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r>
                <a:rPr lang="en-US" b="1">
                  <a:ea typeface="+mn-lt"/>
                  <a:cs typeface="+mn-lt"/>
                </a:rPr>
                <a:t>Control and Feedback</a:t>
              </a:r>
              <a:endParaRPr lang="en-US">
                <a:ea typeface="+mn-lt"/>
                <a:cs typeface="+mn-lt"/>
              </a:endParaRPr>
            </a:p>
            <a:p>
              <a:endParaRPr lang="en-US" b="1">
                <a:latin typeface="Apercu (Body)"/>
              </a:endParaRPr>
            </a:p>
            <a:p>
              <a:endParaRPr lang="en-US" b="1">
                <a:solidFill>
                  <a:srgbClr val="33383F"/>
                </a:solidFill>
                <a:latin typeface="Apercu (Body)"/>
              </a:endParaRPr>
            </a:p>
            <a:p>
              <a:endParaRPr lang="en-US" b="1">
                <a:solidFill>
                  <a:srgbClr val="33383F"/>
                </a:solidFill>
                <a:latin typeface="Apercu (Body)"/>
              </a:endParaRPr>
            </a:p>
          </p:txBody>
        </p:sp>
      </p:grpSp>
      <p:sp>
        <p:nvSpPr>
          <p:cNvPr id="16" name="TextBox 15">
            <a:extLst>
              <a:ext uri="{FF2B5EF4-FFF2-40B4-BE49-F238E27FC236}">
                <a16:creationId xmlns:a16="http://schemas.microsoft.com/office/drawing/2014/main" id="{3B1CBBC1-9AE3-4CEA-20C3-E733CFADBEF8}"/>
              </a:ext>
            </a:extLst>
          </p:cNvPr>
          <p:cNvSpPr txBox="1"/>
          <p:nvPr/>
        </p:nvSpPr>
        <p:spPr>
          <a:xfrm>
            <a:off x="2269175" y="4488197"/>
            <a:ext cx="2996175" cy="1600438"/>
          </a:xfrm>
          <a:prstGeom prst="rect">
            <a:avLst/>
          </a:prstGeom>
          <a:noFill/>
        </p:spPr>
        <p:txBody>
          <a:bodyPr wrap="square" lIns="0" tIns="0" rIns="0" bIns="0" rtlCol="0" anchor="t">
            <a:sp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r>
              <a:rPr lang="en-US" b="1">
                <a:solidFill>
                  <a:srgbClr val="33383F"/>
                </a:solidFill>
                <a:ea typeface="+mn-lt"/>
                <a:cs typeface="+mn-lt"/>
              </a:rPr>
              <a:t>Instrumentation and Driver Interface</a:t>
            </a:r>
            <a:endParaRPr lang="en-US">
              <a:ea typeface="+mn-lt"/>
              <a:cs typeface="+mn-lt"/>
            </a:endParaRPr>
          </a:p>
          <a:p>
            <a:endParaRPr lang="en-US" b="1">
              <a:latin typeface="Apercu (Body)"/>
            </a:endParaRPr>
          </a:p>
          <a:p>
            <a:endParaRPr lang="en-US" sz="3200" b="1">
              <a:solidFill>
                <a:srgbClr val="33383F"/>
              </a:solidFill>
              <a:latin typeface="Futura PT Heavy"/>
            </a:endParaRPr>
          </a:p>
        </p:txBody>
      </p:sp>
      <p:sp>
        <p:nvSpPr>
          <p:cNvPr id="31" name="Rectangle: Rounded Corners 30">
            <a:extLst>
              <a:ext uri="{FF2B5EF4-FFF2-40B4-BE49-F238E27FC236}">
                <a16:creationId xmlns:a16="http://schemas.microsoft.com/office/drawing/2014/main" id="{E73CFDD6-631E-6ED2-D9AB-8F7B14EBBCAD}"/>
              </a:ext>
            </a:extLst>
          </p:cNvPr>
          <p:cNvSpPr/>
          <p:nvPr/>
        </p:nvSpPr>
        <p:spPr>
          <a:xfrm>
            <a:off x="1229340" y="3602173"/>
            <a:ext cx="576656" cy="45719"/>
          </a:xfrm>
          <a:prstGeom prst="roundRect">
            <a:avLst>
              <a:gd name="adj" fmla="val 5000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algn="ctr"/>
            <a:endParaRPr lang="en-US" sz="1800"/>
          </a:p>
        </p:txBody>
      </p:sp>
      <p:sp>
        <p:nvSpPr>
          <p:cNvPr id="32" name="Rectangle: Rounded Corners 31">
            <a:extLst>
              <a:ext uri="{FF2B5EF4-FFF2-40B4-BE49-F238E27FC236}">
                <a16:creationId xmlns:a16="http://schemas.microsoft.com/office/drawing/2014/main" id="{502DD0D8-6E96-D6DE-2C4F-6D0145792103}"/>
              </a:ext>
            </a:extLst>
          </p:cNvPr>
          <p:cNvSpPr/>
          <p:nvPr/>
        </p:nvSpPr>
        <p:spPr>
          <a:xfrm>
            <a:off x="1229340" y="4440963"/>
            <a:ext cx="576656" cy="45719"/>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algn="ctr"/>
            <a:endParaRPr lang="en-US" sz="1800"/>
          </a:p>
        </p:txBody>
      </p:sp>
      <p:sp>
        <p:nvSpPr>
          <p:cNvPr id="34" name="TextBox 33">
            <a:extLst>
              <a:ext uri="{FF2B5EF4-FFF2-40B4-BE49-F238E27FC236}">
                <a16:creationId xmlns:a16="http://schemas.microsoft.com/office/drawing/2014/main" id="{BB416016-1952-39E8-12F7-B3F319D1FA5C}"/>
              </a:ext>
            </a:extLst>
          </p:cNvPr>
          <p:cNvSpPr txBox="1"/>
          <p:nvPr/>
        </p:nvSpPr>
        <p:spPr>
          <a:xfrm>
            <a:off x="1322562" y="4465073"/>
            <a:ext cx="487313" cy="523220"/>
          </a:xfrm>
          <a:prstGeom prst="rect">
            <a:avLst/>
          </a:prstGeom>
          <a:noFill/>
        </p:spPr>
        <p:txBody>
          <a:bodyPr wrap="square" lIns="0" tIns="0" rIns="0" bIns="0" rtlCol="0" anchor="t">
            <a:sp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algn="ctr"/>
            <a:r>
              <a:rPr lang="en-US" sz="3400" b="1">
                <a:latin typeface="Futura PT Heavy"/>
              </a:rPr>
              <a:t>05</a:t>
            </a:r>
            <a:endParaRPr lang="en-US" sz="3400" b="1">
              <a:latin typeface="Futura PT Heavy" panose="020B0802020204020303" pitchFamily="34" charset="0"/>
            </a:endParaRPr>
          </a:p>
        </p:txBody>
      </p:sp>
    </p:spTree>
    <p:extLst>
      <p:ext uri="{BB962C8B-B14F-4D97-AF65-F5344CB8AC3E}">
        <p14:creationId xmlns:p14="http://schemas.microsoft.com/office/powerpoint/2010/main" val="332251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
            <a:extLst>
              <a:ext uri="{FF2B5EF4-FFF2-40B4-BE49-F238E27FC236}">
                <a16:creationId xmlns:a16="http://schemas.microsoft.com/office/drawing/2014/main" id="{531A3639-2C4F-417F-8356-9830DEEADDC5}"/>
              </a:ext>
            </a:extLst>
          </p:cNvPr>
          <p:cNvSpPr>
            <a:spLocks noGrp="1"/>
          </p:cNvSpPr>
          <p:nvPr>
            <p:ph type="body" sz="quarter" idx="13"/>
          </p:nvPr>
        </p:nvSpPr>
        <p:spPr>
          <a:xfrm>
            <a:off x="304800" y="1600201"/>
            <a:ext cx="5613400" cy="647700"/>
          </a:xfrm>
        </p:spPr>
        <p:txBody>
          <a:bodyPr/>
          <a:lstStyle/>
          <a:p>
            <a:r>
              <a:rPr lang="en-US"/>
              <a:t>Overview</a:t>
            </a:r>
          </a:p>
        </p:txBody>
      </p:sp>
      <p:sp>
        <p:nvSpPr>
          <p:cNvPr id="15" name="Text Placeholder 2">
            <a:extLst>
              <a:ext uri="{FF2B5EF4-FFF2-40B4-BE49-F238E27FC236}">
                <a16:creationId xmlns:a16="http://schemas.microsoft.com/office/drawing/2014/main" id="{B0858BF6-1FB7-873B-70B9-1574972BE151}"/>
              </a:ext>
            </a:extLst>
          </p:cNvPr>
          <p:cNvSpPr>
            <a:spLocks noGrp="1"/>
          </p:cNvSpPr>
          <p:nvPr>
            <p:ph type="body" sz="quarter" idx="17"/>
          </p:nvPr>
        </p:nvSpPr>
        <p:spPr>
          <a:xfrm>
            <a:off x="6273800" y="1600201"/>
            <a:ext cx="5613400" cy="647700"/>
          </a:xfrm>
        </p:spPr>
        <p:txBody>
          <a:bodyPr/>
          <a:lstStyle/>
          <a:p>
            <a:r>
              <a:rPr lang="en-US"/>
              <a:t>Drive Shaft</a:t>
            </a:r>
          </a:p>
        </p:txBody>
      </p:sp>
      <p:sp>
        <p:nvSpPr>
          <p:cNvPr id="8" name="Content Placeholder 7">
            <a:extLst>
              <a:ext uri="{FF2B5EF4-FFF2-40B4-BE49-F238E27FC236}">
                <a16:creationId xmlns:a16="http://schemas.microsoft.com/office/drawing/2014/main" id="{64679922-9632-126F-D54C-95BDCF12F9D7}"/>
              </a:ext>
            </a:extLst>
          </p:cNvPr>
          <p:cNvSpPr>
            <a:spLocks noGrp="1"/>
          </p:cNvSpPr>
          <p:nvPr>
            <p:ph sz="quarter" idx="18"/>
          </p:nvPr>
        </p:nvSpPr>
        <p:spPr>
          <a:xfrm>
            <a:off x="304800" y="2247901"/>
            <a:ext cx="5608320" cy="3553883"/>
          </a:xfrm>
        </p:spPr>
        <p:txBody>
          <a:bodyPr vert="horz" lIns="91440" tIns="45720" rIns="91440" bIns="45720" rtlCol="0">
            <a:normAutofit/>
          </a:bodyPr>
          <a:lstStyle/>
          <a:p>
            <a:pPr algn="l"/>
            <a:r>
              <a:rPr lang="en-US" sz="1800" b="1"/>
              <a:t>Definition:</a:t>
            </a:r>
            <a:r>
              <a:rPr lang="en-US" sz="1800"/>
              <a:t> Connects the gearbox to the differential unit in a vehicle.</a:t>
            </a:r>
          </a:p>
          <a:p>
            <a:pPr algn="l"/>
            <a:r>
              <a:rPr lang="en-US" sz="1800" b="1"/>
              <a:t>Importance:</a:t>
            </a:r>
            <a:r>
              <a:rPr lang="en-US" sz="1800"/>
              <a:t> Transmits power from the engine to the wheels.</a:t>
            </a:r>
          </a:p>
          <a:p>
            <a:pPr lvl="1"/>
            <a:r>
              <a:rPr lang="en-US" sz="1800"/>
              <a:t>Universal Joint: Allows for flexibility in angle and rotation.</a:t>
            </a:r>
          </a:p>
        </p:txBody>
      </p:sp>
      <p:pic>
        <p:nvPicPr>
          <p:cNvPr id="4" name="Content Placeholder 3" descr="A close-up of a car drive shaft&#10;&#10;Description automatically generated">
            <a:extLst>
              <a:ext uri="{FF2B5EF4-FFF2-40B4-BE49-F238E27FC236}">
                <a16:creationId xmlns:a16="http://schemas.microsoft.com/office/drawing/2014/main" id="{A7785A66-F01C-0269-0B1F-C3F09B5EBD64}"/>
              </a:ext>
            </a:extLst>
          </p:cNvPr>
          <p:cNvPicPr>
            <a:picLocks noChangeAspect="1"/>
          </p:cNvPicPr>
          <p:nvPr/>
        </p:nvPicPr>
        <p:blipFill rotWithShape="1">
          <a:blip r:embed="rId3"/>
          <a:srcRect t="21705" r="1" b="14928"/>
          <a:stretch/>
        </p:blipFill>
        <p:spPr>
          <a:xfrm>
            <a:off x="6278880" y="2247901"/>
            <a:ext cx="5608320" cy="3553883"/>
          </a:xfrm>
          <a:prstGeom prst="round2SameRect">
            <a:avLst>
              <a:gd name="adj1" fmla="val 0"/>
              <a:gd name="adj2" fmla="val 4759"/>
            </a:avLst>
          </a:prstGeom>
          <a:noFill/>
        </p:spPr>
      </p:pic>
      <p:sp>
        <p:nvSpPr>
          <p:cNvPr id="2" name="Title 1">
            <a:extLst>
              <a:ext uri="{FF2B5EF4-FFF2-40B4-BE49-F238E27FC236}">
                <a16:creationId xmlns:a16="http://schemas.microsoft.com/office/drawing/2014/main" id="{170BC5AC-1B28-4D69-0923-32B4852A54B8}"/>
              </a:ext>
            </a:extLst>
          </p:cNvPr>
          <p:cNvSpPr>
            <a:spLocks noGrp="1"/>
          </p:cNvSpPr>
          <p:nvPr>
            <p:ph type="title"/>
          </p:nvPr>
        </p:nvSpPr>
        <p:spPr>
          <a:xfrm>
            <a:off x="609600" y="274639"/>
            <a:ext cx="10972800" cy="1143000"/>
          </a:xfrm>
        </p:spPr>
        <p:txBody>
          <a:bodyPr anchor="ctr">
            <a:normAutofit/>
          </a:bodyPr>
          <a:lstStyle/>
          <a:p>
            <a:r>
              <a:rPr lang="en-US"/>
              <a:t>Drive Shaft</a:t>
            </a:r>
          </a:p>
        </p:txBody>
      </p:sp>
    </p:spTree>
    <p:extLst>
      <p:ext uri="{BB962C8B-B14F-4D97-AF65-F5344CB8AC3E}">
        <p14:creationId xmlns:p14="http://schemas.microsoft.com/office/powerpoint/2010/main" val="2841767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25DC4B-6E35-376A-82E0-53DF42A56B42}"/>
              </a:ext>
            </a:extLst>
          </p:cNvPr>
          <p:cNvSpPr>
            <a:spLocks noGrp="1"/>
          </p:cNvSpPr>
          <p:nvPr>
            <p:ph type="title"/>
          </p:nvPr>
        </p:nvSpPr>
        <p:spPr>
          <a:xfrm>
            <a:off x="640080" y="4777739"/>
            <a:ext cx="3418990" cy="1412119"/>
          </a:xfrm>
        </p:spPr>
        <p:txBody>
          <a:bodyPr>
            <a:normAutofit/>
          </a:bodyPr>
          <a:lstStyle/>
          <a:p>
            <a:r>
              <a:rPr lang="en-US" sz="4800">
                <a:ea typeface="Calibri Light"/>
                <a:cs typeface="Calibri Light"/>
              </a:rPr>
              <a:t>Differential</a:t>
            </a:r>
            <a:endParaRPr lang="en-US" sz="4800"/>
          </a:p>
        </p:txBody>
      </p:sp>
      <p:sp>
        <p:nvSpPr>
          <p:cNvPr id="8" name="Content Placeholder 7">
            <a:extLst>
              <a:ext uri="{FF2B5EF4-FFF2-40B4-BE49-F238E27FC236}">
                <a16:creationId xmlns:a16="http://schemas.microsoft.com/office/drawing/2014/main" id="{43E72575-778F-9D14-3AD9-CBE0A7BC4AF4}"/>
              </a:ext>
            </a:extLst>
          </p:cNvPr>
          <p:cNvSpPr>
            <a:spLocks noGrp="1"/>
          </p:cNvSpPr>
          <p:nvPr>
            <p:ph idx="1"/>
          </p:nvPr>
        </p:nvSpPr>
        <p:spPr>
          <a:xfrm>
            <a:off x="4654294" y="4777739"/>
            <a:ext cx="6897626" cy="1399223"/>
          </a:xfrm>
        </p:spPr>
        <p:txBody>
          <a:bodyPr vert="horz" lIns="91440" tIns="45720" rIns="91440" bIns="45720" rtlCol="0" anchor="ctr">
            <a:noAutofit/>
          </a:bodyPr>
          <a:lstStyle/>
          <a:p>
            <a:pPr algn="l"/>
            <a:r>
              <a:rPr lang="en-US" sz="1800" b="1" u="sng"/>
              <a:t>Definition:</a:t>
            </a:r>
            <a:r>
              <a:rPr lang="en-US" sz="1800"/>
              <a:t> Distributes engine power to the wheels, allowing for different speeds.</a:t>
            </a:r>
          </a:p>
          <a:p>
            <a:pPr algn="l"/>
            <a:r>
              <a:rPr lang="en-US" sz="1800" b="1" u="sng"/>
              <a:t>Importance:</a:t>
            </a:r>
            <a:r>
              <a:rPr lang="en-US" sz="1800"/>
              <a:t> Essential for smooth turning and handling.</a:t>
            </a:r>
          </a:p>
          <a:p>
            <a:pPr lvl="1"/>
            <a:r>
              <a:rPr lang="en-US" sz="1800"/>
              <a:t>Variable Wheel Speed: Enables the wheels to rotate at different speeds during turns.</a:t>
            </a:r>
          </a:p>
        </p:txBody>
      </p:sp>
      <p:pic>
        <p:nvPicPr>
          <p:cNvPr id="4" name="Content Placeholder 3" descr="A black metal object with a white background&#10;&#10;Description automatically generated">
            <a:extLst>
              <a:ext uri="{FF2B5EF4-FFF2-40B4-BE49-F238E27FC236}">
                <a16:creationId xmlns:a16="http://schemas.microsoft.com/office/drawing/2014/main" id="{06CC6899-1EF1-E048-8CDF-3C815923DE8D}"/>
              </a:ext>
            </a:extLst>
          </p:cNvPr>
          <p:cNvPicPr>
            <a:picLocks noChangeAspect="1"/>
          </p:cNvPicPr>
          <p:nvPr/>
        </p:nvPicPr>
        <p:blipFill rotWithShape="1">
          <a:blip r:embed="rId3"/>
          <a:srcRect t="297"/>
          <a:stretch/>
        </p:blipFill>
        <p:spPr>
          <a:xfrm>
            <a:off x="20" y="10"/>
            <a:ext cx="12191980" cy="4558420"/>
          </a:xfrm>
          <a:custGeom>
            <a:avLst/>
            <a:gdLst/>
            <a:ahLst/>
            <a:cxnLst/>
            <a:rect l="l" t="t" r="r" b="b"/>
            <a:pathLst>
              <a:path w="12188952" h="4558430">
                <a:moveTo>
                  <a:pt x="6789701" y="4490221"/>
                </a:moveTo>
                <a:lnTo>
                  <a:pt x="6788702" y="4490299"/>
                </a:lnTo>
                <a:lnTo>
                  <a:pt x="6788476" y="4490833"/>
                </a:lnTo>
                <a:close/>
                <a:moveTo>
                  <a:pt x="0" y="0"/>
                </a:moveTo>
                <a:lnTo>
                  <a:pt x="12188952" y="0"/>
                </a:lnTo>
                <a:lnTo>
                  <a:pt x="12188952" y="3596895"/>
                </a:lnTo>
                <a:lnTo>
                  <a:pt x="12061096" y="3635026"/>
                </a:lnTo>
                <a:cubicBezTo>
                  <a:pt x="11933500" y="3671240"/>
                  <a:pt x="11805390" y="3705769"/>
                  <a:pt x="11676800" y="3738601"/>
                </a:cubicBezTo>
                <a:cubicBezTo>
                  <a:pt x="11262789" y="3846108"/>
                  <a:pt x="10845343" y="3939710"/>
                  <a:pt x="10425355" y="4022140"/>
                </a:cubicBezTo>
                <a:cubicBezTo>
                  <a:pt x="10092810" y="4087351"/>
                  <a:pt x="9759033" y="4145748"/>
                  <a:pt x="9424022" y="4197302"/>
                </a:cubicBezTo>
                <a:cubicBezTo>
                  <a:pt x="9102997" y="4246959"/>
                  <a:pt x="8781133" y="4291526"/>
                  <a:pt x="8458419" y="4331003"/>
                </a:cubicBezTo>
                <a:cubicBezTo>
                  <a:pt x="8211360" y="4361169"/>
                  <a:pt x="7963792" y="4386742"/>
                  <a:pt x="7715970" y="4410950"/>
                </a:cubicBezTo>
                <a:lnTo>
                  <a:pt x="6951716" y="4476730"/>
                </a:lnTo>
                <a:lnTo>
                  <a:pt x="6936303" y="4478801"/>
                </a:lnTo>
                <a:lnTo>
                  <a:pt x="6790448" y="4490162"/>
                </a:lnTo>
                <a:lnTo>
                  <a:pt x="6799941" y="4491982"/>
                </a:lnTo>
                <a:cubicBezTo>
                  <a:pt x="6811623" y="4492448"/>
                  <a:pt x="6823734" y="4490275"/>
                  <a:pt x="6835432" y="4490275"/>
                </a:cubicBezTo>
                <a:cubicBezTo>
                  <a:pt x="6851580" y="4490275"/>
                  <a:pt x="6867729" y="4487668"/>
                  <a:pt x="6884003" y="4487297"/>
                </a:cubicBezTo>
                <a:cubicBezTo>
                  <a:pt x="7115805" y="4481835"/>
                  <a:pt x="7347351" y="4469668"/>
                  <a:pt x="7578771" y="4454770"/>
                </a:cubicBezTo>
                <a:cubicBezTo>
                  <a:pt x="7927552" y="4432302"/>
                  <a:pt x="8276080" y="4404123"/>
                  <a:pt x="8623845" y="4367873"/>
                </a:cubicBezTo>
                <a:cubicBezTo>
                  <a:pt x="8909939" y="4338575"/>
                  <a:pt x="9195310" y="4303940"/>
                  <a:pt x="9479970" y="4263967"/>
                </a:cubicBezTo>
                <a:cubicBezTo>
                  <a:pt x="9864901" y="4209593"/>
                  <a:pt x="10248014" y="4144879"/>
                  <a:pt x="10629308" y="4069810"/>
                </a:cubicBezTo>
                <a:cubicBezTo>
                  <a:pt x="11090114" y="3978690"/>
                  <a:pt x="11546975" y="3871184"/>
                  <a:pt x="11998498" y="3743816"/>
                </a:cubicBezTo>
                <a:lnTo>
                  <a:pt x="12188952" y="3687715"/>
                </a:lnTo>
                <a:lnTo>
                  <a:pt x="12188952" y="3742439"/>
                </a:lnTo>
                <a:lnTo>
                  <a:pt x="11829257" y="3846853"/>
                </a:lnTo>
                <a:cubicBezTo>
                  <a:pt x="11534769" y="3926550"/>
                  <a:pt x="11238120" y="3997436"/>
                  <a:pt x="10939183" y="4061368"/>
                </a:cubicBezTo>
                <a:cubicBezTo>
                  <a:pt x="10622824" y="4129150"/>
                  <a:pt x="10304941" y="4189147"/>
                  <a:pt x="9985530" y="4241373"/>
                </a:cubicBezTo>
                <a:cubicBezTo>
                  <a:pt x="9720036" y="4284822"/>
                  <a:pt x="9453814" y="4323467"/>
                  <a:pt x="9186882" y="4357320"/>
                </a:cubicBezTo>
                <a:cubicBezTo>
                  <a:pt x="8984197" y="4382894"/>
                  <a:pt x="8781514" y="4406977"/>
                  <a:pt x="8578198" y="4426839"/>
                </a:cubicBezTo>
                <a:cubicBezTo>
                  <a:pt x="8340547" y="4449559"/>
                  <a:pt x="8102644" y="4471034"/>
                  <a:pt x="7864358" y="4488290"/>
                </a:cubicBezTo>
                <a:cubicBezTo>
                  <a:pt x="7554994" y="4510634"/>
                  <a:pt x="7245502" y="4528512"/>
                  <a:pt x="6935502" y="4539684"/>
                </a:cubicBezTo>
                <a:cubicBezTo>
                  <a:pt x="6782917" y="4545147"/>
                  <a:pt x="6630334" y="4548995"/>
                  <a:pt x="6477750" y="4553587"/>
                </a:cubicBezTo>
                <a:cubicBezTo>
                  <a:pt x="6439195" y="4551503"/>
                  <a:pt x="6400529" y="4553128"/>
                  <a:pt x="6362294" y="4558430"/>
                </a:cubicBezTo>
                <a:lnTo>
                  <a:pt x="6057129" y="4558430"/>
                </a:lnTo>
                <a:lnTo>
                  <a:pt x="5977784" y="4553836"/>
                </a:lnTo>
                <a:cubicBezTo>
                  <a:pt x="5740261" y="4541423"/>
                  <a:pt x="5502739" y="4527644"/>
                  <a:pt x="5265087" y="4517587"/>
                </a:cubicBezTo>
                <a:cubicBezTo>
                  <a:pt x="4958267" y="4505171"/>
                  <a:pt x="4651826" y="4484691"/>
                  <a:pt x="4346277" y="4455517"/>
                </a:cubicBezTo>
                <a:cubicBezTo>
                  <a:pt x="4021654" y="4424605"/>
                  <a:pt x="3697795" y="4389970"/>
                  <a:pt x="3373045" y="4356948"/>
                </a:cubicBezTo>
                <a:cubicBezTo>
                  <a:pt x="3035412" y="4322686"/>
                  <a:pt x="2698456" y="4283047"/>
                  <a:pt x="2362173" y="4238021"/>
                </a:cubicBezTo>
                <a:cubicBezTo>
                  <a:pt x="1984692" y="4187868"/>
                  <a:pt x="1608364" y="4130142"/>
                  <a:pt x="1233177" y="4064845"/>
                </a:cubicBezTo>
                <a:cubicBezTo>
                  <a:pt x="842181" y="3996132"/>
                  <a:pt x="453758" y="3917644"/>
                  <a:pt x="68500" y="3825138"/>
                </a:cubicBezTo>
                <a:lnTo>
                  <a:pt x="0" y="3807783"/>
                </a:lnTo>
                <a:lnTo>
                  <a:pt x="0" y="3751294"/>
                </a:lnTo>
                <a:lnTo>
                  <a:pt x="72441" y="3770071"/>
                </a:lnTo>
                <a:cubicBezTo>
                  <a:pt x="247961" y="3812249"/>
                  <a:pt x="424164" y="3851509"/>
                  <a:pt x="600716" y="3888441"/>
                </a:cubicBezTo>
                <a:cubicBezTo>
                  <a:pt x="988279" y="3969255"/>
                  <a:pt x="1378133" y="4038153"/>
                  <a:pt x="1769512" y="4098609"/>
                </a:cubicBezTo>
                <a:cubicBezTo>
                  <a:pt x="2052426" y="4142185"/>
                  <a:pt x="2335725" y="4182282"/>
                  <a:pt x="2613554" y="4215551"/>
                </a:cubicBezTo>
                <a:cubicBezTo>
                  <a:pt x="2605544" y="4218158"/>
                  <a:pt x="2594611" y="4208102"/>
                  <a:pt x="2581134" y="4205620"/>
                </a:cubicBezTo>
                <a:cubicBezTo>
                  <a:pt x="2087178" y="4113668"/>
                  <a:pt x="1597684" y="4002775"/>
                  <a:pt x="1112635" y="3872923"/>
                </a:cubicBezTo>
                <a:cubicBezTo>
                  <a:pt x="880453" y="3810852"/>
                  <a:pt x="649713" y="3744374"/>
                  <a:pt x="420412" y="3673490"/>
                </a:cubicBezTo>
                <a:lnTo>
                  <a:pt x="0" y="3534573"/>
                </a:lnTo>
                <a:close/>
              </a:path>
            </a:pathLst>
          </a:custGeom>
        </p:spPr>
      </p:pic>
    </p:spTree>
    <p:extLst>
      <p:ext uri="{BB962C8B-B14F-4D97-AF65-F5344CB8AC3E}">
        <p14:creationId xmlns:p14="http://schemas.microsoft.com/office/powerpoint/2010/main" val="897683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9E0F4D-47BB-584F-8148-CEEF4AE6DDFE}"/>
              </a:ext>
            </a:extLst>
          </p:cNvPr>
          <p:cNvSpPr>
            <a:spLocks noGrp="1"/>
          </p:cNvSpPr>
          <p:nvPr>
            <p:ph type="title"/>
          </p:nvPr>
        </p:nvSpPr>
        <p:spPr>
          <a:xfrm>
            <a:off x="701647" y="2456435"/>
            <a:ext cx="9598800" cy="2427800"/>
          </a:xfrm>
        </p:spPr>
        <p:txBody>
          <a:bodyPr anchor="t">
            <a:normAutofit fontScale="90000"/>
          </a:bodyPr>
          <a:lstStyle/>
          <a:p>
            <a:pPr algn="ctr"/>
            <a:r>
              <a:rPr lang="en-US" sz="6500">
                <a:cs typeface="FUTURA MEDIUM"/>
              </a:rPr>
              <a:t>04 – Control and Feedback</a:t>
            </a:r>
            <a:br>
              <a:rPr lang="en-US" sz="6500">
                <a:cs typeface="FUTURA MEDIUM"/>
              </a:rPr>
            </a:br>
            <a:endParaRPr lang="en-US" sz="6500">
              <a:cs typeface="FUTURA MEDIUM"/>
            </a:endParaRPr>
          </a:p>
        </p:txBody>
      </p:sp>
      <p:pic>
        <p:nvPicPr>
          <p:cNvPr id="3" name="Graphic 2">
            <a:extLst>
              <a:ext uri="{FF2B5EF4-FFF2-40B4-BE49-F238E27FC236}">
                <a16:creationId xmlns:a16="http://schemas.microsoft.com/office/drawing/2014/main" id="{05355144-DEB7-9F40-811B-307E8F83B93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965376" y="2908944"/>
            <a:ext cx="450907" cy="507271"/>
          </a:xfrm>
          <a:prstGeom prst="rect">
            <a:avLst/>
          </a:prstGeom>
        </p:spPr>
      </p:pic>
    </p:spTree>
    <p:extLst>
      <p:ext uri="{BB962C8B-B14F-4D97-AF65-F5344CB8AC3E}">
        <p14:creationId xmlns:p14="http://schemas.microsoft.com/office/powerpoint/2010/main" val="3269492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
            <a:extLst>
              <a:ext uri="{FF2B5EF4-FFF2-40B4-BE49-F238E27FC236}">
                <a16:creationId xmlns:a16="http://schemas.microsoft.com/office/drawing/2014/main" id="{3AED8FCF-09E1-6F9A-45B4-5D8C97048F34}"/>
              </a:ext>
            </a:extLst>
          </p:cNvPr>
          <p:cNvSpPr>
            <a:spLocks noGrp="1"/>
          </p:cNvSpPr>
          <p:nvPr>
            <p:ph type="body" sz="quarter" idx="13"/>
          </p:nvPr>
        </p:nvSpPr>
        <p:spPr>
          <a:xfrm>
            <a:off x="304800" y="1600201"/>
            <a:ext cx="5613400" cy="647700"/>
          </a:xfrm>
        </p:spPr>
        <p:txBody>
          <a:bodyPr/>
          <a:lstStyle/>
          <a:p>
            <a:r>
              <a:rPr lang="en-US"/>
              <a:t>Overview</a:t>
            </a:r>
          </a:p>
        </p:txBody>
      </p:sp>
      <p:sp>
        <p:nvSpPr>
          <p:cNvPr id="15" name="Text Placeholder 2">
            <a:extLst>
              <a:ext uri="{FF2B5EF4-FFF2-40B4-BE49-F238E27FC236}">
                <a16:creationId xmlns:a16="http://schemas.microsoft.com/office/drawing/2014/main" id="{3736AC66-93FB-0808-83DD-7F2C09261B4E}"/>
              </a:ext>
            </a:extLst>
          </p:cNvPr>
          <p:cNvSpPr>
            <a:spLocks noGrp="1"/>
          </p:cNvSpPr>
          <p:nvPr>
            <p:ph type="body" sz="quarter" idx="17"/>
          </p:nvPr>
        </p:nvSpPr>
        <p:spPr>
          <a:xfrm>
            <a:off x="6273800" y="1600201"/>
            <a:ext cx="5613400" cy="647700"/>
          </a:xfrm>
        </p:spPr>
        <p:txBody>
          <a:bodyPr/>
          <a:lstStyle/>
          <a:p>
            <a:r>
              <a:rPr lang="en-US" dirty="0">
                <a:latin typeface="Futura PT Bold"/>
                <a:cs typeface="Futura Medium"/>
              </a:rPr>
              <a:t>Steering System</a:t>
            </a:r>
            <a:endParaRPr lang="en-US" dirty="0"/>
          </a:p>
        </p:txBody>
      </p:sp>
      <p:sp>
        <p:nvSpPr>
          <p:cNvPr id="8" name="Content Placeholder 7">
            <a:extLst>
              <a:ext uri="{FF2B5EF4-FFF2-40B4-BE49-F238E27FC236}">
                <a16:creationId xmlns:a16="http://schemas.microsoft.com/office/drawing/2014/main" id="{97834CFA-37FF-199D-7C3B-22D4FE6A2BBD}"/>
              </a:ext>
            </a:extLst>
          </p:cNvPr>
          <p:cNvSpPr>
            <a:spLocks noGrp="1"/>
          </p:cNvSpPr>
          <p:nvPr>
            <p:ph sz="quarter" idx="18"/>
          </p:nvPr>
        </p:nvSpPr>
        <p:spPr>
          <a:xfrm>
            <a:off x="304800" y="2247901"/>
            <a:ext cx="5608320" cy="3553883"/>
          </a:xfrm>
        </p:spPr>
        <p:txBody>
          <a:bodyPr vert="horz" lIns="91440" tIns="45720" rIns="91440" bIns="45720" rtlCol="0">
            <a:normAutofit/>
          </a:bodyPr>
          <a:lstStyle/>
          <a:p>
            <a:pPr algn="l"/>
            <a:r>
              <a:rPr lang="en-US" sz="1800" b="1" u="sng"/>
              <a:t>Definition: </a:t>
            </a:r>
            <a:r>
              <a:rPr lang="en-US" sz="1800"/>
              <a:t>A mechanism that enables directional control of a vehicle.</a:t>
            </a:r>
          </a:p>
          <a:p>
            <a:pPr algn="l"/>
            <a:r>
              <a:rPr lang="en-US" sz="1800" b="1" u="sng"/>
              <a:t>Importance:</a:t>
            </a:r>
            <a:r>
              <a:rPr lang="en-US" sz="1800"/>
              <a:t> Critical for maneuverability and safe navigation.</a:t>
            </a:r>
          </a:p>
          <a:p>
            <a:pPr lvl="1"/>
            <a:r>
              <a:rPr lang="en-US" sz="1800" b="1"/>
              <a:t>Directional Control: </a:t>
            </a:r>
            <a:r>
              <a:rPr lang="en-US" sz="1800"/>
              <a:t>Allows the vehicle to be steered as intended.</a:t>
            </a:r>
          </a:p>
          <a:p>
            <a:pPr lvl="1"/>
            <a:r>
              <a:rPr lang="en-US" sz="1800" b="1"/>
              <a:t>Steering Gear:</a:t>
            </a:r>
            <a:r>
              <a:rPr lang="en-US" sz="1800"/>
              <a:t> Amplifies the driver's steering input for ease of use.</a:t>
            </a:r>
          </a:p>
        </p:txBody>
      </p:sp>
      <p:pic>
        <p:nvPicPr>
          <p:cNvPr id="4" name="Content Placeholder 3" descr="A car chassis with steering wheel and steering wheel&#10;&#10;Description automatically generated">
            <a:extLst>
              <a:ext uri="{FF2B5EF4-FFF2-40B4-BE49-F238E27FC236}">
                <a16:creationId xmlns:a16="http://schemas.microsoft.com/office/drawing/2014/main" id="{9EEBD991-D7CA-D237-E12D-BE4F9C71E1C6}"/>
              </a:ext>
            </a:extLst>
          </p:cNvPr>
          <p:cNvPicPr>
            <a:picLocks noChangeAspect="1"/>
          </p:cNvPicPr>
          <p:nvPr/>
        </p:nvPicPr>
        <p:blipFill rotWithShape="1">
          <a:blip r:embed="rId3"/>
          <a:srcRect r="1373" b="3"/>
          <a:stretch/>
        </p:blipFill>
        <p:spPr>
          <a:xfrm>
            <a:off x="6278880" y="2247901"/>
            <a:ext cx="5608320" cy="3553883"/>
          </a:xfrm>
          <a:prstGeom prst="round2SameRect">
            <a:avLst>
              <a:gd name="adj1" fmla="val 0"/>
              <a:gd name="adj2" fmla="val 4759"/>
            </a:avLst>
          </a:prstGeom>
          <a:noFill/>
        </p:spPr>
      </p:pic>
      <p:sp>
        <p:nvSpPr>
          <p:cNvPr id="2" name="Title 1">
            <a:extLst>
              <a:ext uri="{FF2B5EF4-FFF2-40B4-BE49-F238E27FC236}">
                <a16:creationId xmlns:a16="http://schemas.microsoft.com/office/drawing/2014/main" id="{87A94FCB-92CB-F75F-ED44-6AD4B34A4B17}"/>
              </a:ext>
            </a:extLst>
          </p:cNvPr>
          <p:cNvSpPr>
            <a:spLocks noGrp="1"/>
          </p:cNvSpPr>
          <p:nvPr>
            <p:ph type="title"/>
          </p:nvPr>
        </p:nvSpPr>
        <p:spPr>
          <a:xfrm>
            <a:off x="609600" y="274639"/>
            <a:ext cx="10972800" cy="1143000"/>
          </a:xfrm>
        </p:spPr>
        <p:txBody>
          <a:bodyPr anchor="ctr">
            <a:normAutofit/>
          </a:bodyPr>
          <a:lstStyle/>
          <a:p>
            <a:r>
              <a:rPr lang="en-US"/>
              <a:t>Steering System</a:t>
            </a:r>
          </a:p>
        </p:txBody>
      </p:sp>
    </p:spTree>
    <p:extLst>
      <p:ext uri="{BB962C8B-B14F-4D97-AF65-F5344CB8AC3E}">
        <p14:creationId xmlns:p14="http://schemas.microsoft.com/office/powerpoint/2010/main" val="543077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 Placeholder 1">
            <a:extLst>
              <a:ext uri="{FF2B5EF4-FFF2-40B4-BE49-F238E27FC236}">
                <a16:creationId xmlns:a16="http://schemas.microsoft.com/office/drawing/2014/main" id="{76B1DC11-D01F-2336-B129-5B3EE5162C8C}"/>
              </a:ext>
            </a:extLst>
          </p:cNvPr>
          <p:cNvSpPr>
            <a:spLocks noGrp="1"/>
          </p:cNvSpPr>
          <p:nvPr>
            <p:ph type="body" sz="quarter" idx="13"/>
          </p:nvPr>
        </p:nvSpPr>
        <p:spPr>
          <a:xfrm>
            <a:off x="304800" y="1600201"/>
            <a:ext cx="5613400" cy="647700"/>
          </a:xfrm>
        </p:spPr>
        <p:txBody>
          <a:bodyPr/>
          <a:lstStyle/>
          <a:p>
            <a:r>
              <a:rPr lang="en-US"/>
              <a:t>Suspension</a:t>
            </a:r>
          </a:p>
        </p:txBody>
      </p:sp>
      <p:sp>
        <p:nvSpPr>
          <p:cNvPr id="18" name="Text Placeholder 2">
            <a:extLst>
              <a:ext uri="{FF2B5EF4-FFF2-40B4-BE49-F238E27FC236}">
                <a16:creationId xmlns:a16="http://schemas.microsoft.com/office/drawing/2014/main" id="{7F0E1B15-9C73-3B95-92CC-6CBE68F8129D}"/>
              </a:ext>
            </a:extLst>
          </p:cNvPr>
          <p:cNvSpPr>
            <a:spLocks noGrp="1"/>
          </p:cNvSpPr>
          <p:nvPr>
            <p:ph type="body" sz="quarter" idx="17"/>
          </p:nvPr>
        </p:nvSpPr>
        <p:spPr>
          <a:xfrm>
            <a:off x="6273800" y="1600201"/>
            <a:ext cx="5613400" cy="647700"/>
          </a:xfrm>
        </p:spPr>
        <p:txBody>
          <a:bodyPr/>
          <a:lstStyle/>
          <a:p>
            <a:r>
              <a:rPr lang="en-US"/>
              <a:t>Overview</a:t>
            </a:r>
          </a:p>
        </p:txBody>
      </p:sp>
      <p:pic>
        <p:nvPicPr>
          <p:cNvPr id="4" name="Content Placeholder 3" descr="A car suspension with red springs&#10;&#10;Description automatically generated">
            <a:extLst>
              <a:ext uri="{FF2B5EF4-FFF2-40B4-BE49-F238E27FC236}">
                <a16:creationId xmlns:a16="http://schemas.microsoft.com/office/drawing/2014/main" id="{EE0D9140-82A9-F0EB-786C-CACB12FDCF96}"/>
              </a:ext>
            </a:extLst>
          </p:cNvPr>
          <p:cNvPicPr>
            <a:picLocks noChangeAspect="1"/>
          </p:cNvPicPr>
          <p:nvPr/>
        </p:nvPicPr>
        <p:blipFill rotWithShape="1">
          <a:blip r:embed="rId3"/>
          <a:srcRect t="12106" r="1" b="3404"/>
          <a:stretch/>
        </p:blipFill>
        <p:spPr>
          <a:xfrm>
            <a:off x="304800" y="2247901"/>
            <a:ext cx="5608320" cy="3553883"/>
          </a:xfrm>
          <a:prstGeom prst="round2SameRect">
            <a:avLst>
              <a:gd name="adj1" fmla="val 0"/>
              <a:gd name="adj2" fmla="val 4363"/>
            </a:avLst>
          </a:prstGeom>
          <a:noFill/>
        </p:spPr>
      </p:pic>
      <p:sp>
        <p:nvSpPr>
          <p:cNvPr id="8" name="Content Placeholder 7">
            <a:extLst>
              <a:ext uri="{FF2B5EF4-FFF2-40B4-BE49-F238E27FC236}">
                <a16:creationId xmlns:a16="http://schemas.microsoft.com/office/drawing/2014/main" id="{2B5C7127-F468-7926-ACAB-F54CDD763502}"/>
              </a:ext>
            </a:extLst>
          </p:cNvPr>
          <p:cNvSpPr>
            <a:spLocks noGrp="1"/>
          </p:cNvSpPr>
          <p:nvPr>
            <p:ph sz="quarter" idx="19"/>
          </p:nvPr>
        </p:nvSpPr>
        <p:spPr>
          <a:xfrm>
            <a:off x="6278880" y="2247901"/>
            <a:ext cx="5608320" cy="3553883"/>
          </a:xfrm>
        </p:spPr>
        <p:txBody>
          <a:bodyPr vert="horz" lIns="91440" tIns="45720" rIns="91440" bIns="45720" rtlCol="0">
            <a:normAutofit/>
          </a:bodyPr>
          <a:lstStyle/>
          <a:p>
            <a:pPr algn="l">
              <a:lnSpc>
                <a:spcPct val="100000"/>
              </a:lnSpc>
            </a:pPr>
            <a:r>
              <a:rPr lang="en-US" sz="1800" b="1" u="sng"/>
              <a:t>Definition:</a:t>
            </a:r>
            <a:r>
              <a:rPr lang="en-US" sz="1800"/>
              <a:t> A network of components that supports vehicle stability and handling.</a:t>
            </a:r>
          </a:p>
          <a:p>
            <a:pPr algn="l">
              <a:lnSpc>
                <a:spcPct val="100000"/>
              </a:lnSpc>
            </a:pPr>
            <a:r>
              <a:rPr lang="en-US" sz="1800" b="1" u="sng"/>
              <a:t>Importance:</a:t>
            </a:r>
            <a:r>
              <a:rPr lang="en-US" sz="1800"/>
              <a:t> Maintains tire contact and absorbs road irregularities.</a:t>
            </a:r>
          </a:p>
          <a:p>
            <a:pPr lvl="1">
              <a:lnSpc>
                <a:spcPct val="100000"/>
              </a:lnSpc>
            </a:pPr>
            <a:r>
              <a:rPr lang="en-US" sz="1800"/>
              <a:t>Connective Components</a:t>
            </a:r>
          </a:p>
          <a:p>
            <a:pPr lvl="1">
              <a:lnSpc>
                <a:spcPct val="100000"/>
              </a:lnSpc>
            </a:pPr>
            <a:r>
              <a:rPr lang="en-US" sz="1800"/>
              <a:t>Movement Synchronization</a:t>
            </a:r>
          </a:p>
          <a:p>
            <a:pPr lvl="1">
              <a:lnSpc>
                <a:spcPct val="100000"/>
              </a:lnSpc>
            </a:pPr>
            <a:r>
              <a:rPr lang="en-US" sz="1800"/>
              <a:t>Shock Absorption</a:t>
            </a:r>
          </a:p>
          <a:p>
            <a:pPr lvl="1">
              <a:lnSpc>
                <a:spcPct val="100000"/>
              </a:lnSpc>
            </a:pPr>
            <a:r>
              <a:rPr lang="en-US" sz="1800"/>
              <a:t>Design Variability</a:t>
            </a:r>
          </a:p>
        </p:txBody>
      </p:sp>
      <p:sp>
        <p:nvSpPr>
          <p:cNvPr id="2" name="Title 1">
            <a:extLst>
              <a:ext uri="{FF2B5EF4-FFF2-40B4-BE49-F238E27FC236}">
                <a16:creationId xmlns:a16="http://schemas.microsoft.com/office/drawing/2014/main" id="{9A4A3A51-7B80-5C21-D9DD-6CBC34CBFB4D}"/>
              </a:ext>
            </a:extLst>
          </p:cNvPr>
          <p:cNvSpPr>
            <a:spLocks noGrp="1"/>
          </p:cNvSpPr>
          <p:nvPr>
            <p:ph type="title"/>
          </p:nvPr>
        </p:nvSpPr>
        <p:spPr>
          <a:xfrm>
            <a:off x="609600" y="274639"/>
            <a:ext cx="10972800" cy="1143000"/>
          </a:xfrm>
        </p:spPr>
        <p:txBody>
          <a:bodyPr anchor="ctr">
            <a:normAutofit/>
          </a:bodyPr>
          <a:lstStyle/>
          <a:p>
            <a:r>
              <a:rPr lang="en-US"/>
              <a:t>Suspension</a:t>
            </a:r>
          </a:p>
        </p:txBody>
      </p:sp>
    </p:spTree>
    <p:extLst>
      <p:ext uri="{BB962C8B-B14F-4D97-AF65-F5344CB8AC3E}">
        <p14:creationId xmlns:p14="http://schemas.microsoft.com/office/powerpoint/2010/main" val="17169924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 Placeholder 1">
            <a:extLst>
              <a:ext uri="{FF2B5EF4-FFF2-40B4-BE49-F238E27FC236}">
                <a16:creationId xmlns:a16="http://schemas.microsoft.com/office/drawing/2014/main" id="{3E0059F3-036F-DC48-BAA1-F318300FAE86}"/>
              </a:ext>
            </a:extLst>
          </p:cNvPr>
          <p:cNvSpPr>
            <a:spLocks noGrp="1"/>
          </p:cNvSpPr>
          <p:nvPr>
            <p:ph type="body" sz="quarter" idx="13"/>
          </p:nvPr>
        </p:nvSpPr>
        <p:spPr>
          <a:xfrm>
            <a:off x="304800" y="1600201"/>
            <a:ext cx="5613400" cy="647700"/>
          </a:xfrm>
        </p:spPr>
        <p:txBody>
          <a:bodyPr/>
          <a:lstStyle/>
          <a:p>
            <a:r>
              <a:rPr lang="en-US"/>
              <a:t>Overview</a:t>
            </a:r>
          </a:p>
        </p:txBody>
      </p:sp>
      <p:sp>
        <p:nvSpPr>
          <p:cNvPr id="18" name="Text Placeholder 2">
            <a:extLst>
              <a:ext uri="{FF2B5EF4-FFF2-40B4-BE49-F238E27FC236}">
                <a16:creationId xmlns:a16="http://schemas.microsoft.com/office/drawing/2014/main" id="{E14BDDCA-8CCA-251E-9AA0-8EBEFE7D5DF4}"/>
              </a:ext>
            </a:extLst>
          </p:cNvPr>
          <p:cNvSpPr>
            <a:spLocks noGrp="1"/>
          </p:cNvSpPr>
          <p:nvPr>
            <p:ph type="body" sz="quarter" idx="17"/>
          </p:nvPr>
        </p:nvSpPr>
        <p:spPr>
          <a:xfrm>
            <a:off x="6273800" y="1600201"/>
            <a:ext cx="5613400" cy="647700"/>
          </a:xfrm>
        </p:spPr>
        <p:txBody>
          <a:bodyPr/>
          <a:lstStyle/>
          <a:p>
            <a:r>
              <a:rPr lang="en-US" dirty="0">
                <a:latin typeface="Futura PT Bold"/>
                <a:cs typeface="Futura Medium"/>
              </a:rPr>
              <a:t>Shock Aborbers</a:t>
            </a:r>
            <a:endParaRPr lang="en-US" dirty="0"/>
          </a:p>
        </p:txBody>
      </p:sp>
      <p:sp>
        <p:nvSpPr>
          <p:cNvPr id="8" name="Content Placeholder 7">
            <a:extLst>
              <a:ext uri="{FF2B5EF4-FFF2-40B4-BE49-F238E27FC236}">
                <a16:creationId xmlns:a16="http://schemas.microsoft.com/office/drawing/2014/main" id="{5C708E22-7E4B-66E3-63E9-C00A0816557F}"/>
              </a:ext>
            </a:extLst>
          </p:cNvPr>
          <p:cNvSpPr>
            <a:spLocks noGrp="1"/>
          </p:cNvSpPr>
          <p:nvPr>
            <p:ph sz="quarter" idx="18"/>
          </p:nvPr>
        </p:nvSpPr>
        <p:spPr>
          <a:xfrm>
            <a:off x="304800" y="2247901"/>
            <a:ext cx="5608320" cy="3553883"/>
          </a:xfrm>
        </p:spPr>
        <p:txBody>
          <a:bodyPr>
            <a:normAutofit/>
          </a:bodyPr>
          <a:lstStyle/>
          <a:p>
            <a:pPr algn="l"/>
            <a:r>
              <a:rPr lang="en-US" sz="1800" b="1" u="sng"/>
              <a:t>Definition:</a:t>
            </a:r>
            <a:r>
              <a:rPr lang="en-US" sz="1800"/>
              <a:t> Components that dampen and stabilize a vehicle's movement.</a:t>
            </a:r>
          </a:p>
          <a:p>
            <a:pPr algn="l"/>
            <a:r>
              <a:rPr lang="en-US" sz="1800" b="1" u="sng"/>
              <a:t>Importance:</a:t>
            </a:r>
            <a:r>
              <a:rPr lang="en-US" sz="1800"/>
              <a:t> Essential for maintaining tire contact with the road and ride comfort.</a:t>
            </a:r>
          </a:p>
          <a:p>
            <a:pPr lvl="1"/>
            <a:r>
              <a:rPr lang="en-US" sz="1800"/>
              <a:t>Stability Enhancement</a:t>
            </a:r>
          </a:p>
          <a:p>
            <a:pPr lvl="1"/>
            <a:r>
              <a:rPr lang="en-US" sz="1800"/>
              <a:t>Ride Comfort</a:t>
            </a:r>
          </a:p>
        </p:txBody>
      </p:sp>
      <p:pic>
        <p:nvPicPr>
          <p:cNvPr id="4" name="Content Placeholder 3" descr="A pair of red and silver shock absorbers&#10;&#10;Description automatically generated">
            <a:extLst>
              <a:ext uri="{FF2B5EF4-FFF2-40B4-BE49-F238E27FC236}">
                <a16:creationId xmlns:a16="http://schemas.microsoft.com/office/drawing/2014/main" id="{E8E2106F-5851-7C78-B74D-BFEC485B4AA4}"/>
              </a:ext>
            </a:extLst>
          </p:cNvPr>
          <p:cNvPicPr>
            <a:picLocks noChangeAspect="1"/>
          </p:cNvPicPr>
          <p:nvPr/>
        </p:nvPicPr>
        <p:blipFill rotWithShape="1">
          <a:blip r:embed="rId3"/>
          <a:srcRect r="1" b="5068"/>
          <a:stretch/>
        </p:blipFill>
        <p:spPr>
          <a:xfrm>
            <a:off x="6278880" y="2247901"/>
            <a:ext cx="5608320" cy="3553883"/>
          </a:xfrm>
          <a:prstGeom prst="round2SameRect">
            <a:avLst>
              <a:gd name="adj1" fmla="val 0"/>
              <a:gd name="adj2" fmla="val 4759"/>
            </a:avLst>
          </a:prstGeom>
          <a:noFill/>
        </p:spPr>
      </p:pic>
      <p:sp>
        <p:nvSpPr>
          <p:cNvPr id="2" name="Title 1">
            <a:extLst>
              <a:ext uri="{FF2B5EF4-FFF2-40B4-BE49-F238E27FC236}">
                <a16:creationId xmlns:a16="http://schemas.microsoft.com/office/drawing/2014/main" id="{F72ECBFC-4DA3-4592-21E0-5AD2AA5019FD}"/>
              </a:ext>
            </a:extLst>
          </p:cNvPr>
          <p:cNvSpPr>
            <a:spLocks noGrp="1"/>
          </p:cNvSpPr>
          <p:nvPr>
            <p:ph type="title"/>
          </p:nvPr>
        </p:nvSpPr>
        <p:spPr>
          <a:xfrm>
            <a:off x="609600" y="274639"/>
            <a:ext cx="10972800" cy="1143000"/>
          </a:xfrm>
        </p:spPr>
        <p:txBody>
          <a:bodyPr anchor="ctr">
            <a:normAutofit/>
          </a:bodyPr>
          <a:lstStyle/>
          <a:p>
            <a:r>
              <a:rPr lang="en-US"/>
              <a:t>Shock Absorbers</a:t>
            </a:r>
          </a:p>
        </p:txBody>
      </p:sp>
    </p:spTree>
    <p:extLst>
      <p:ext uri="{BB962C8B-B14F-4D97-AF65-F5344CB8AC3E}">
        <p14:creationId xmlns:p14="http://schemas.microsoft.com/office/powerpoint/2010/main" val="3559372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
            <a:extLst>
              <a:ext uri="{FF2B5EF4-FFF2-40B4-BE49-F238E27FC236}">
                <a16:creationId xmlns:a16="http://schemas.microsoft.com/office/drawing/2014/main" id="{AA242AD7-4D7D-B0CD-45D5-3CD5BED0C220}"/>
              </a:ext>
            </a:extLst>
          </p:cNvPr>
          <p:cNvSpPr>
            <a:spLocks noGrp="1"/>
          </p:cNvSpPr>
          <p:nvPr>
            <p:ph type="body" sz="quarter" idx="13"/>
          </p:nvPr>
        </p:nvSpPr>
        <p:spPr>
          <a:xfrm>
            <a:off x="304800" y="1600201"/>
            <a:ext cx="5613400" cy="647700"/>
          </a:xfrm>
        </p:spPr>
        <p:txBody>
          <a:bodyPr/>
          <a:lstStyle/>
          <a:p>
            <a:r>
              <a:rPr lang="en-US"/>
              <a:t>Brakes</a:t>
            </a:r>
          </a:p>
        </p:txBody>
      </p:sp>
      <p:sp>
        <p:nvSpPr>
          <p:cNvPr id="15" name="Text Placeholder 2">
            <a:extLst>
              <a:ext uri="{FF2B5EF4-FFF2-40B4-BE49-F238E27FC236}">
                <a16:creationId xmlns:a16="http://schemas.microsoft.com/office/drawing/2014/main" id="{76D833D4-EF44-BD7D-026D-68C415FC796D}"/>
              </a:ext>
            </a:extLst>
          </p:cNvPr>
          <p:cNvSpPr>
            <a:spLocks noGrp="1"/>
          </p:cNvSpPr>
          <p:nvPr>
            <p:ph type="body" sz="quarter" idx="17"/>
          </p:nvPr>
        </p:nvSpPr>
        <p:spPr>
          <a:xfrm>
            <a:off x="6273800" y="1600201"/>
            <a:ext cx="5613400" cy="647700"/>
          </a:xfrm>
        </p:spPr>
        <p:txBody>
          <a:bodyPr/>
          <a:lstStyle/>
          <a:p>
            <a:r>
              <a:rPr lang="en-US"/>
              <a:t>Overview</a:t>
            </a:r>
          </a:p>
        </p:txBody>
      </p:sp>
      <p:pic>
        <p:nvPicPr>
          <p:cNvPr id="4" name="Content Placeholder 3" descr="A pair of brake discs and pads&#10;&#10;Description automatically generated">
            <a:extLst>
              <a:ext uri="{FF2B5EF4-FFF2-40B4-BE49-F238E27FC236}">
                <a16:creationId xmlns:a16="http://schemas.microsoft.com/office/drawing/2014/main" id="{6872F4BF-C304-7050-5FA9-790E433A06A1}"/>
              </a:ext>
            </a:extLst>
          </p:cNvPr>
          <p:cNvPicPr>
            <a:picLocks noChangeAspect="1"/>
          </p:cNvPicPr>
          <p:nvPr/>
        </p:nvPicPr>
        <p:blipFill rotWithShape="1">
          <a:blip r:embed="rId3"/>
          <a:srcRect l="260" r="1113" b="3"/>
          <a:stretch/>
        </p:blipFill>
        <p:spPr>
          <a:xfrm>
            <a:off x="304800" y="2247901"/>
            <a:ext cx="5608320" cy="3553883"/>
          </a:xfrm>
          <a:prstGeom prst="round2SameRect">
            <a:avLst>
              <a:gd name="adj1" fmla="val 0"/>
              <a:gd name="adj2" fmla="val 4363"/>
            </a:avLst>
          </a:prstGeom>
          <a:noFill/>
        </p:spPr>
      </p:pic>
      <p:sp>
        <p:nvSpPr>
          <p:cNvPr id="8" name="Content Placeholder 7">
            <a:extLst>
              <a:ext uri="{FF2B5EF4-FFF2-40B4-BE49-F238E27FC236}">
                <a16:creationId xmlns:a16="http://schemas.microsoft.com/office/drawing/2014/main" id="{F6E1ACC8-21EB-5822-29BF-AF655B5138F1}"/>
              </a:ext>
            </a:extLst>
          </p:cNvPr>
          <p:cNvSpPr>
            <a:spLocks noGrp="1"/>
          </p:cNvSpPr>
          <p:nvPr>
            <p:ph sz="quarter" idx="19"/>
          </p:nvPr>
        </p:nvSpPr>
        <p:spPr>
          <a:xfrm>
            <a:off x="6278880" y="2247901"/>
            <a:ext cx="5608320" cy="3553883"/>
          </a:xfrm>
        </p:spPr>
        <p:txBody>
          <a:bodyPr vert="horz" lIns="91440" tIns="45720" rIns="91440" bIns="45720" rtlCol="0">
            <a:normAutofit/>
          </a:bodyPr>
          <a:lstStyle/>
          <a:p>
            <a:pPr algn="l"/>
            <a:r>
              <a:rPr lang="en-US" sz="1800" b="1" u="sng"/>
              <a:t>Definition:</a:t>
            </a:r>
            <a:r>
              <a:rPr lang="en-US" sz="1800"/>
              <a:t> Mechanisms for slowing down or stopping a vehicle.</a:t>
            </a:r>
          </a:p>
          <a:p>
            <a:pPr algn="l"/>
            <a:r>
              <a:rPr lang="en-US" sz="1800" b="1" u="sng"/>
              <a:t>Importance:</a:t>
            </a:r>
            <a:r>
              <a:rPr lang="en-US" sz="1800"/>
              <a:t> Essential for vehicle control and safety.</a:t>
            </a:r>
          </a:p>
          <a:p>
            <a:pPr lvl="1"/>
            <a:r>
              <a:rPr lang="en-US" sz="1800"/>
              <a:t>Disc Brakes</a:t>
            </a:r>
          </a:p>
          <a:p>
            <a:pPr lvl="1"/>
            <a:r>
              <a:rPr lang="en-US" sz="1800"/>
              <a:t>Drum Brakes</a:t>
            </a:r>
          </a:p>
          <a:p>
            <a:pPr lvl="1"/>
            <a:r>
              <a:rPr lang="en-US" sz="1800"/>
              <a:t>Wear Over Time</a:t>
            </a:r>
          </a:p>
        </p:txBody>
      </p:sp>
      <p:sp>
        <p:nvSpPr>
          <p:cNvPr id="2" name="Title 1">
            <a:extLst>
              <a:ext uri="{FF2B5EF4-FFF2-40B4-BE49-F238E27FC236}">
                <a16:creationId xmlns:a16="http://schemas.microsoft.com/office/drawing/2014/main" id="{94C50E02-8F66-0662-FE7C-E9C16710463C}"/>
              </a:ext>
            </a:extLst>
          </p:cNvPr>
          <p:cNvSpPr>
            <a:spLocks noGrp="1"/>
          </p:cNvSpPr>
          <p:nvPr>
            <p:ph type="title"/>
          </p:nvPr>
        </p:nvSpPr>
        <p:spPr>
          <a:xfrm>
            <a:off x="609600" y="274639"/>
            <a:ext cx="10972800" cy="1143000"/>
          </a:xfrm>
        </p:spPr>
        <p:txBody>
          <a:bodyPr anchor="ctr">
            <a:normAutofit fontScale="90000"/>
          </a:bodyPr>
          <a:lstStyle/>
          <a:p>
            <a:r>
              <a:rPr lang="en-US"/>
              <a:t> </a:t>
            </a:r>
            <a:br>
              <a:rPr lang="en-US"/>
            </a:br>
            <a:r>
              <a:rPr lang="en-US"/>
              <a:t>Braking System</a:t>
            </a:r>
            <a:br>
              <a:rPr lang="en-US" b="1" i="0">
                <a:solidFill>
                  <a:srgbClr val="ECECEC"/>
                </a:solidFill>
                <a:effectLst/>
                <a:latin typeface="Söhne"/>
              </a:rPr>
            </a:br>
            <a:endParaRPr lang="en-US"/>
          </a:p>
        </p:txBody>
      </p:sp>
    </p:spTree>
    <p:extLst>
      <p:ext uri="{BB962C8B-B14F-4D97-AF65-F5344CB8AC3E}">
        <p14:creationId xmlns:p14="http://schemas.microsoft.com/office/powerpoint/2010/main" val="9498909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777B75-E4F2-0CFB-4924-660506B5BDB3}"/>
              </a:ext>
            </a:extLst>
          </p:cNvPr>
          <p:cNvSpPr>
            <a:spLocks noGrp="1"/>
          </p:cNvSpPr>
          <p:nvPr>
            <p:ph type="title"/>
          </p:nvPr>
        </p:nvSpPr>
        <p:spPr>
          <a:xfrm>
            <a:off x="5452533" y="302684"/>
            <a:ext cx="6434667" cy="984617"/>
          </a:xfrm>
        </p:spPr>
        <p:txBody>
          <a:bodyPr anchor="ctr">
            <a:normAutofit/>
          </a:bodyPr>
          <a:lstStyle/>
          <a:p>
            <a:r>
              <a:rPr lang="en-US"/>
              <a:t>Wheel/Tire</a:t>
            </a:r>
          </a:p>
        </p:txBody>
      </p:sp>
      <p:sp>
        <p:nvSpPr>
          <p:cNvPr id="8" name="Content Placeholder 7">
            <a:extLst>
              <a:ext uri="{FF2B5EF4-FFF2-40B4-BE49-F238E27FC236}">
                <a16:creationId xmlns:a16="http://schemas.microsoft.com/office/drawing/2014/main" id="{9B82FD5E-AE6F-2F18-DF17-9C2093E20966}"/>
              </a:ext>
            </a:extLst>
          </p:cNvPr>
          <p:cNvSpPr>
            <a:spLocks noGrp="1"/>
          </p:cNvSpPr>
          <p:nvPr>
            <p:ph idx="1"/>
          </p:nvPr>
        </p:nvSpPr>
        <p:spPr>
          <a:xfrm>
            <a:off x="5452533" y="1600200"/>
            <a:ext cx="6434667" cy="4201584"/>
          </a:xfrm>
        </p:spPr>
        <p:txBody>
          <a:bodyPr vert="horz" lIns="91440" tIns="45720" rIns="91440" bIns="45720" rtlCol="0">
            <a:normAutofit/>
          </a:bodyPr>
          <a:lstStyle/>
          <a:p>
            <a:pPr algn="l"/>
            <a:r>
              <a:rPr lang="en-US" sz="1800" b="1" u="sng">
                <a:latin typeface="Ariel"/>
              </a:rPr>
              <a:t>Definition:</a:t>
            </a:r>
            <a:r>
              <a:rPr lang="en-US" sz="1800">
                <a:latin typeface="Ariel"/>
              </a:rPr>
              <a:t> Rubber components that make contact with the road.</a:t>
            </a:r>
          </a:p>
          <a:p>
            <a:pPr algn="l"/>
            <a:r>
              <a:rPr lang="en-US" sz="1800" b="1" u="sng">
                <a:latin typeface="Ariel"/>
              </a:rPr>
              <a:t>Importance:</a:t>
            </a:r>
            <a:r>
              <a:rPr lang="en-US" sz="1800">
                <a:latin typeface="Ariel"/>
              </a:rPr>
              <a:t> Ensures traction, supports vehicle load, and aids in handling.</a:t>
            </a:r>
          </a:p>
          <a:p>
            <a:pPr lvl="1"/>
            <a:r>
              <a:rPr lang="en-US" sz="1800" b="1" u="sng">
                <a:latin typeface="Ariel"/>
              </a:rPr>
              <a:t>Material:</a:t>
            </a:r>
            <a:r>
              <a:rPr lang="en-US" sz="1800">
                <a:latin typeface="Ariel"/>
              </a:rPr>
              <a:t> Crafted from durable rubber.</a:t>
            </a:r>
          </a:p>
          <a:p>
            <a:pPr lvl="1"/>
            <a:r>
              <a:rPr lang="en-US" sz="1800" b="1" u="sng">
                <a:latin typeface="Ariel"/>
              </a:rPr>
              <a:t>Inflation:</a:t>
            </a:r>
            <a:r>
              <a:rPr lang="en-US" sz="1800">
                <a:latin typeface="Ariel"/>
              </a:rPr>
              <a:t> Filled with nitrogen or air for cushioning and performance.</a:t>
            </a:r>
          </a:p>
          <a:p>
            <a:pPr lvl="1"/>
            <a:r>
              <a:rPr lang="en-US" sz="1800" b="1" u="sng">
                <a:latin typeface="Ariel"/>
              </a:rPr>
              <a:t>Quantity:</a:t>
            </a:r>
            <a:r>
              <a:rPr lang="en-US" sz="1800">
                <a:latin typeface="Ariel"/>
              </a:rPr>
              <a:t> Standard set of four per vehicle.</a:t>
            </a:r>
          </a:p>
        </p:txBody>
      </p:sp>
      <p:pic>
        <p:nvPicPr>
          <p:cNvPr id="4" name="Content Placeholder 3" descr="A tire with a silver rim&#10;&#10;Description automatically generated">
            <a:extLst>
              <a:ext uri="{FF2B5EF4-FFF2-40B4-BE49-F238E27FC236}">
                <a16:creationId xmlns:a16="http://schemas.microsoft.com/office/drawing/2014/main" id="{E2BA2E70-08C4-4196-6159-EB9313718166}"/>
              </a:ext>
            </a:extLst>
          </p:cNvPr>
          <p:cNvPicPr>
            <a:picLocks noChangeAspect="1"/>
          </p:cNvPicPr>
          <p:nvPr/>
        </p:nvPicPr>
        <p:blipFill rotWithShape="1">
          <a:blip r:embed="rId3"/>
          <a:srcRect l="19027" r="-2" b="-2"/>
          <a:stretch/>
        </p:blipFill>
        <p:spPr>
          <a:xfrm>
            <a:off x="1" y="-1"/>
            <a:ext cx="4965700" cy="6117167"/>
          </a:xfrm>
          <a:prstGeom prst="rect">
            <a:avLst/>
          </a:prstGeom>
          <a:noFill/>
        </p:spPr>
      </p:pic>
    </p:spTree>
    <p:extLst>
      <p:ext uri="{BB962C8B-B14F-4D97-AF65-F5344CB8AC3E}">
        <p14:creationId xmlns:p14="http://schemas.microsoft.com/office/powerpoint/2010/main" val="19078533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9E0F4D-47BB-584F-8148-CEEF4AE6DDFE}"/>
              </a:ext>
            </a:extLst>
          </p:cNvPr>
          <p:cNvSpPr>
            <a:spLocks noGrp="1"/>
          </p:cNvSpPr>
          <p:nvPr>
            <p:ph type="title"/>
          </p:nvPr>
        </p:nvSpPr>
        <p:spPr>
          <a:xfrm>
            <a:off x="701647" y="2456435"/>
            <a:ext cx="9598800" cy="2427800"/>
          </a:xfrm>
        </p:spPr>
        <p:txBody>
          <a:bodyPr anchor="t">
            <a:normAutofit fontScale="90000"/>
          </a:bodyPr>
          <a:lstStyle/>
          <a:p>
            <a:pPr algn="ctr"/>
            <a:r>
              <a:rPr lang="en-US" sz="6500">
                <a:cs typeface="FUTURA MEDIUM"/>
              </a:rPr>
              <a:t>05 – Instrumentation &amp; Driver Interface</a:t>
            </a:r>
            <a:br>
              <a:rPr lang="en-US" sz="6500">
                <a:cs typeface="FUTURA MEDIUM"/>
              </a:rPr>
            </a:br>
            <a:endParaRPr lang="en-US" sz="6500">
              <a:cs typeface="FUTURA MEDIUM"/>
            </a:endParaRPr>
          </a:p>
        </p:txBody>
      </p:sp>
      <p:pic>
        <p:nvPicPr>
          <p:cNvPr id="3" name="Graphic 2">
            <a:extLst>
              <a:ext uri="{FF2B5EF4-FFF2-40B4-BE49-F238E27FC236}">
                <a16:creationId xmlns:a16="http://schemas.microsoft.com/office/drawing/2014/main" id="{05355144-DEB7-9F40-811B-307E8F83B93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325139" y="3670944"/>
            <a:ext cx="450907" cy="507271"/>
          </a:xfrm>
          <a:prstGeom prst="rect">
            <a:avLst/>
          </a:prstGeom>
        </p:spPr>
      </p:pic>
    </p:spTree>
    <p:extLst>
      <p:ext uri="{BB962C8B-B14F-4D97-AF65-F5344CB8AC3E}">
        <p14:creationId xmlns:p14="http://schemas.microsoft.com/office/powerpoint/2010/main" val="3740617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BB6C2BB6-5A6B-3002-3CA7-2FD67C6B595E}"/>
              </a:ext>
            </a:extLst>
          </p:cNvPr>
          <p:cNvSpPr>
            <a:spLocks noGrp="1"/>
          </p:cNvSpPr>
          <p:nvPr>
            <p:ph idx="1"/>
          </p:nvPr>
        </p:nvSpPr>
        <p:spPr>
          <a:xfrm>
            <a:off x="304800" y="1600200"/>
            <a:ext cx="6434667" cy="4201585"/>
          </a:xfrm>
        </p:spPr>
        <p:txBody>
          <a:bodyPr>
            <a:normAutofit/>
          </a:bodyPr>
          <a:lstStyle/>
          <a:p>
            <a:pPr algn="l"/>
            <a:r>
              <a:rPr lang="en-US" sz="1800" b="1" u="sng"/>
              <a:t>Definition:</a:t>
            </a:r>
            <a:r>
              <a:rPr lang="en-US" sz="1800"/>
              <a:t> A lever that enables the driver to change gears in a vehicle.</a:t>
            </a:r>
          </a:p>
          <a:p>
            <a:pPr algn="l"/>
            <a:r>
              <a:rPr lang="en-US" sz="1800" b="1" u="sng"/>
              <a:t>Importance:</a:t>
            </a:r>
            <a:r>
              <a:rPr lang="en-US" sz="1800"/>
              <a:t> Critical for controlling vehicle speed and direction.</a:t>
            </a:r>
          </a:p>
          <a:p>
            <a:pPr lvl="1"/>
            <a:r>
              <a:rPr lang="en-US" sz="1800"/>
              <a:t>Driver Control: Enables selection of forward, reverse, or neutral.</a:t>
            </a:r>
          </a:p>
          <a:p>
            <a:pPr lvl="1"/>
            <a:r>
              <a:rPr lang="en-US" sz="1800"/>
              <a:t>Manual and Automatic: Known as "stick shift" in manual and "gear selector" in automatic transmissions.</a:t>
            </a:r>
          </a:p>
          <a:p>
            <a:pPr lvl="1"/>
            <a:r>
              <a:rPr lang="en-US" sz="1800"/>
              <a:t>Gear Selection: Allows for a smooth transition between gears.</a:t>
            </a:r>
          </a:p>
        </p:txBody>
      </p:sp>
      <p:pic>
        <p:nvPicPr>
          <p:cNvPr id="4" name="Content Placeholder 3" descr="A close up of a gear shift&#10;&#10;Description automatically generated">
            <a:extLst>
              <a:ext uri="{FF2B5EF4-FFF2-40B4-BE49-F238E27FC236}">
                <a16:creationId xmlns:a16="http://schemas.microsoft.com/office/drawing/2014/main" id="{FA73F751-5930-A647-C065-D5BD79732850}"/>
              </a:ext>
            </a:extLst>
          </p:cNvPr>
          <p:cNvPicPr>
            <a:picLocks noChangeAspect="1"/>
          </p:cNvPicPr>
          <p:nvPr/>
        </p:nvPicPr>
        <p:blipFill rotWithShape="1">
          <a:blip r:embed="rId3"/>
          <a:srcRect l="32982" r="21965" b="1"/>
          <a:stretch/>
        </p:blipFill>
        <p:spPr>
          <a:xfrm>
            <a:off x="7226299" y="-1"/>
            <a:ext cx="4965700" cy="6117167"/>
          </a:xfrm>
          <a:prstGeom prst="rect">
            <a:avLst/>
          </a:prstGeom>
          <a:noFill/>
        </p:spPr>
      </p:pic>
      <p:sp>
        <p:nvSpPr>
          <p:cNvPr id="2" name="Title 1">
            <a:extLst>
              <a:ext uri="{FF2B5EF4-FFF2-40B4-BE49-F238E27FC236}">
                <a16:creationId xmlns:a16="http://schemas.microsoft.com/office/drawing/2014/main" id="{8BABD44D-7388-BEE5-D7CF-9D0B1A9113E2}"/>
              </a:ext>
            </a:extLst>
          </p:cNvPr>
          <p:cNvSpPr>
            <a:spLocks noGrp="1"/>
          </p:cNvSpPr>
          <p:nvPr>
            <p:ph type="title"/>
          </p:nvPr>
        </p:nvSpPr>
        <p:spPr>
          <a:xfrm>
            <a:off x="304801" y="311151"/>
            <a:ext cx="6453809" cy="976149"/>
          </a:xfrm>
        </p:spPr>
        <p:txBody>
          <a:bodyPr anchor="ctr">
            <a:normAutofit/>
          </a:bodyPr>
          <a:lstStyle/>
          <a:p>
            <a:r>
              <a:rPr lang="en-US"/>
              <a:t>Gear Shift</a:t>
            </a:r>
          </a:p>
        </p:txBody>
      </p:sp>
    </p:spTree>
    <p:extLst>
      <p:ext uri="{BB962C8B-B14F-4D97-AF65-F5344CB8AC3E}">
        <p14:creationId xmlns:p14="http://schemas.microsoft.com/office/powerpoint/2010/main" val="3317184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r>
              <a:rPr lang="en-US" sz="3000">
                <a:solidFill>
                  <a:schemeClr val="accent1"/>
                </a:solidFill>
                <a:latin typeface="Futura PT Bold"/>
                <a:ea typeface="+mj-ea"/>
                <a:cs typeface="FUTURA MEDIUM"/>
              </a:rPr>
              <a:t>Agenda</a:t>
            </a:r>
          </a:p>
        </p:txBody>
      </p:sp>
      <p:sp>
        <p:nvSpPr>
          <p:cNvPr id="7" name="Picture Placeholder 6"/>
          <p:cNvSpPr>
            <a:spLocks noGrp="1"/>
          </p:cNvSpPr>
          <p:nvPr>
            <p:ph type="pic" sz="quarter" idx="14"/>
          </p:nvPr>
        </p:nvSpPr>
        <p:spPr>
          <a:xfrm>
            <a:off x="6448423" y="301037"/>
            <a:ext cx="5438776" cy="6107643"/>
          </a:xfrm>
          <a:prstGeom prst="round2DiagRect">
            <a:avLst/>
          </a:prstGeom>
          <a:blipFill dpi="0" rotWithShape="1">
            <a:blip r:embed="rId2">
              <a:extLst>
                <a:ext uri="{28A0092B-C50C-407E-A947-70E740481C1C}">
                  <a14:useLocalDpi xmlns:a14="http://schemas.microsoft.com/office/drawing/2010/main" val="0"/>
                </a:ext>
              </a:extLst>
            </a:blip>
            <a:srcRect/>
            <a:stretch>
              <a:fillRect l="-35660" r="-14860"/>
            </a:stretch>
          </a:blipFill>
        </p:spPr>
        <p:txBody>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endParaRPr lang="en-US"/>
          </a:p>
        </p:txBody>
      </p:sp>
      <p:grpSp>
        <p:nvGrpSpPr>
          <p:cNvPr id="20" name="Group 19">
            <a:extLst>
              <a:ext uri="{FF2B5EF4-FFF2-40B4-BE49-F238E27FC236}">
                <a16:creationId xmlns:a16="http://schemas.microsoft.com/office/drawing/2014/main" id="{230B757E-9EC2-4B7F-967F-1F074D131CE3}"/>
              </a:ext>
            </a:extLst>
          </p:cNvPr>
          <p:cNvGrpSpPr/>
          <p:nvPr/>
        </p:nvGrpSpPr>
        <p:grpSpPr>
          <a:xfrm>
            <a:off x="1228754" y="1026991"/>
            <a:ext cx="3962681" cy="1303440"/>
            <a:chOff x="2892462" y="351983"/>
            <a:chExt cx="4139727" cy="962451"/>
          </a:xfrm>
        </p:grpSpPr>
        <p:grpSp>
          <p:nvGrpSpPr>
            <p:cNvPr id="21" name="Group 20">
              <a:extLst>
                <a:ext uri="{FF2B5EF4-FFF2-40B4-BE49-F238E27FC236}">
                  <a16:creationId xmlns:a16="http://schemas.microsoft.com/office/drawing/2014/main" id="{557F2F10-C8C0-41B8-BE3E-F2FD4935B052}"/>
                </a:ext>
              </a:extLst>
            </p:cNvPr>
            <p:cNvGrpSpPr/>
            <p:nvPr/>
          </p:nvGrpSpPr>
          <p:grpSpPr>
            <a:xfrm>
              <a:off x="2892462" y="351983"/>
              <a:ext cx="611505" cy="448255"/>
              <a:chOff x="4358640" y="844549"/>
              <a:chExt cx="815340" cy="597673"/>
            </a:xfrm>
          </p:grpSpPr>
          <p:sp>
            <p:nvSpPr>
              <p:cNvPr id="24" name="Rectangle: Rounded Corners 23">
                <a:extLst>
                  <a:ext uri="{FF2B5EF4-FFF2-40B4-BE49-F238E27FC236}">
                    <a16:creationId xmlns:a16="http://schemas.microsoft.com/office/drawing/2014/main" id="{BCC326A3-9CF6-45D5-BF35-B3386C6DFC8C}"/>
                  </a:ext>
                </a:extLst>
              </p:cNvPr>
              <p:cNvSpPr/>
              <p:nvPr/>
            </p:nvSpPr>
            <p:spPr>
              <a:xfrm>
                <a:off x="4358640" y="844549"/>
                <a:ext cx="815340" cy="45719"/>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algn="ctr"/>
                <a:endParaRPr lang="en-US" sz="1800"/>
              </a:p>
            </p:txBody>
          </p:sp>
          <p:sp>
            <p:nvSpPr>
              <p:cNvPr id="25" name="TextBox 24">
                <a:extLst>
                  <a:ext uri="{FF2B5EF4-FFF2-40B4-BE49-F238E27FC236}">
                    <a16:creationId xmlns:a16="http://schemas.microsoft.com/office/drawing/2014/main" id="{5F5A6D55-F2B5-4457-9B57-EBCFF020ADD2}"/>
                  </a:ext>
                </a:extLst>
              </p:cNvPr>
              <p:cNvSpPr txBox="1"/>
              <p:nvPr/>
            </p:nvSpPr>
            <p:spPr>
              <a:xfrm>
                <a:off x="4423109" y="927100"/>
                <a:ext cx="678781" cy="515122"/>
              </a:xfrm>
              <a:prstGeom prst="rect">
                <a:avLst/>
              </a:prstGeom>
              <a:noFill/>
            </p:spPr>
            <p:txBody>
              <a:bodyPr wrap="none" lIns="0" tIns="0" rIns="0" bIns="0" rtlCol="0" anchor="t">
                <a:sp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algn="ctr"/>
                <a:r>
                  <a:rPr lang="en-US" sz="3400" b="1">
                    <a:latin typeface="Futura PT Heavy"/>
                  </a:rPr>
                  <a:t>06</a:t>
                </a:r>
                <a:endParaRPr lang="en-US" sz="3400" b="1">
                  <a:latin typeface="Futura PT Heavy" panose="020B0802020204020303" pitchFamily="34" charset="0"/>
                </a:endParaRPr>
              </a:p>
            </p:txBody>
          </p:sp>
        </p:grpSp>
        <p:sp>
          <p:nvSpPr>
            <p:cNvPr id="23" name="TextBox 22">
              <a:extLst>
                <a:ext uri="{FF2B5EF4-FFF2-40B4-BE49-F238E27FC236}">
                  <a16:creationId xmlns:a16="http://schemas.microsoft.com/office/drawing/2014/main" id="{62E9B6E1-7420-4F5C-A89A-7C6EAEF8CB63}"/>
                </a:ext>
              </a:extLst>
            </p:cNvPr>
            <p:cNvSpPr txBox="1"/>
            <p:nvPr/>
          </p:nvSpPr>
          <p:spPr>
            <a:xfrm>
              <a:off x="3980152" y="405394"/>
              <a:ext cx="3052037" cy="909040"/>
            </a:xfrm>
            <a:prstGeom prst="rect">
              <a:avLst/>
            </a:prstGeom>
            <a:noFill/>
          </p:spPr>
          <p:txBody>
            <a:bodyPr wrap="square" lIns="0" tIns="0" rIns="0" bIns="0" rtlCol="0" anchor="t">
              <a:sp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r>
                <a:rPr lang="en-US" b="1">
                  <a:solidFill>
                    <a:srgbClr val="33383F"/>
                  </a:solidFill>
                  <a:ea typeface="+mn-lt"/>
                  <a:cs typeface="+mn-lt"/>
                </a:rPr>
                <a:t>Electrical System</a:t>
              </a:r>
              <a:endParaRPr lang="en-US">
                <a:solidFill>
                  <a:srgbClr val="000000"/>
                </a:solidFill>
                <a:ea typeface="+mn-lt"/>
                <a:cs typeface="+mn-lt"/>
              </a:endParaRPr>
            </a:p>
            <a:p>
              <a:endParaRPr lang="en-US" b="1">
                <a:solidFill>
                  <a:srgbClr val="33383F"/>
                </a:solidFill>
                <a:latin typeface="Apercu"/>
              </a:endParaRPr>
            </a:p>
            <a:p>
              <a:endParaRPr lang="en-US" sz="3200" b="1">
                <a:solidFill>
                  <a:srgbClr val="33383F"/>
                </a:solidFill>
                <a:latin typeface="Apercu (Body)"/>
              </a:endParaRPr>
            </a:p>
          </p:txBody>
        </p:sp>
      </p:grpSp>
      <p:grpSp>
        <p:nvGrpSpPr>
          <p:cNvPr id="26" name="Group 25">
            <a:extLst>
              <a:ext uri="{FF2B5EF4-FFF2-40B4-BE49-F238E27FC236}">
                <a16:creationId xmlns:a16="http://schemas.microsoft.com/office/drawing/2014/main" id="{1862D3A7-7D5C-4CB5-850E-7CDA713837C0}"/>
              </a:ext>
            </a:extLst>
          </p:cNvPr>
          <p:cNvGrpSpPr/>
          <p:nvPr/>
        </p:nvGrpSpPr>
        <p:grpSpPr>
          <a:xfrm>
            <a:off x="1228753" y="1888177"/>
            <a:ext cx="4711582" cy="1711790"/>
            <a:chOff x="2892462" y="1121324"/>
            <a:chExt cx="4996314" cy="1283842"/>
          </a:xfrm>
        </p:grpSpPr>
        <p:grpSp>
          <p:nvGrpSpPr>
            <p:cNvPr id="39" name="Group 38">
              <a:extLst>
                <a:ext uri="{FF2B5EF4-FFF2-40B4-BE49-F238E27FC236}">
                  <a16:creationId xmlns:a16="http://schemas.microsoft.com/office/drawing/2014/main" id="{D046BB3F-3EC9-465E-8365-DDEADB9EA212}"/>
                </a:ext>
              </a:extLst>
            </p:cNvPr>
            <p:cNvGrpSpPr/>
            <p:nvPr/>
          </p:nvGrpSpPr>
          <p:grpSpPr>
            <a:xfrm>
              <a:off x="2892462" y="1121324"/>
              <a:ext cx="611505" cy="454332"/>
              <a:chOff x="4358640" y="844549"/>
              <a:chExt cx="815340" cy="605780"/>
            </a:xfrm>
          </p:grpSpPr>
          <p:sp>
            <p:nvSpPr>
              <p:cNvPr id="41" name="Rectangle: Rounded Corners 40">
                <a:extLst>
                  <a:ext uri="{FF2B5EF4-FFF2-40B4-BE49-F238E27FC236}">
                    <a16:creationId xmlns:a16="http://schemas.microsoft.com/office/drawing/2014/main" id="{C7F9C50E-0FF6-4707-A04E-5AF3F2262257}"/>
                  </a:ext>
                </a:extLst>
              </p:cNvPr>
              <p:cNvSpPr/>
              <p:nvPr/>
            </p:nvSpPr>
            <p:spPr>
              <a:xfrm>
                <a:off x="4358640" y="844549"/>
                <a:ext cx="815340" cy="45719"/>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algn="ctr"/>
                <a:endParaRPr lang="en-US" sz="1800"/>
              </a:p>
            </p:txBody>
          </p:sp>
          <p:sp>
            <p:nvSpPr>
              <p:cNvPr id="42" name="TextBox 41">
                <a:extLst>
                  <a:ext uri="{FF2B5EF4-FFF2-40B4-BE49-F238E27FC236}">
                    <a16:creationId xmlns:a16="http://schemas.microsoft.com/office/drawing/2014/main" id="{962BF9C3-183F-4B9A-8982-2798407DE747}"/>
                  </a:ext>
                </a:extLst>
              </p:cNvPr>
              <p:cNvSpPr txBox="1"/>
              <p:nvPr/>
            </p:nvSpPr>
            <p:spPr>
              <a:xfrm>
                <a:off x="4417992" y="927106"/>
                <a:ext cx="689018" cy="523223"/>
              </a:xfrm>
              <a:prstGeom prst="rect">
                <a:avLst/>
              </a:prstGeom>
              <a:noFill/>
            </p:spPr>
            <p:txBody>
              <a:bodyPr wrap="none" lIns="0" tIns="0" rIns="0" bIns="0" rtlCol="0" anchor="t">
                <a:sp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algn="ctr"/>
                <a:r>
                  <a:rPr lang="en-US" sz="3400" b="1">
                    <a:latin typeface="Futura PT Heavy"/>
                  </a:rPr>
                  <a:t>07</a:t>
                </a:r>
                <a:endParaRPr lang="en-US" sz="3400" b="1">
                  <a:latin typeface="Futura PT Heavy" panose="020B0802020204020303" pitchFamily="34" charset="0"/>
                </a:endParaRPr>
              </a:p>
            </p:txBody>
          </p:sp>
        </p:grpSp>
        <p:sp>
          <p:nvSpPr>
            <p:cNvPr id="40" name="TextBox 39">
              <a:extLst>
                <a:ext uri="{FF2B5EF4-FFF2-40B4-BE49-F238E27FC236}">
                  <a16:creationId xmlns:a16="http://schemas.microsoft.com/office/drawing/2014/main" id="{8F0E10C9-E34C-418A-9D97-348164150FB1}"/>
                </a:ext>
              </a:extLst>
            </p:cNvPr>
            <p:cNvSpPr txBox="1"/>
            <p:nvPr/>
          </p:nvSpPr>
          <p:spPr>
            <a:xfrm>
              <a:off x="3997332" y="1204838"/>
              <a:ext cx="3891444" cy="1200328"/>
            </a:xfrm>
            <a:prstGeom prst="rect">
              <a:avLst/>
            </a:prstGeom>
            <a:noFill/>
          </p:spPr>
          <p:txBody>
            <a:bodyPr wrap="square" lIns="0" tIns="0" rIns="0" bIns="0" rtlCol="0" anchor="t">
              <a:sp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r>
                <a:rPr lang="en-US" b="1">
                  <a:solidFill>
                    <a:srgbClr val="33383F"/>
                  </a:solidFill>
                  <a:ea typeface="+mn-lt"/>
                  <a:cs typeface="+mn-lt"/>
                </a:rPr>
                <a:t>Emissions &amp; Comfort</a:t>
              </a:r>
              <a:endParaRPr lang="en-US">
                <a:solidFill>
                  <a:srgbClr val="000000"/>
                </a:solidFill>
                <a:ea typeface="+mn-lt"/>
                <a:cs typeface="+mn-lt"/>
              </a:endParaRPr>
            </a:p>
            <a:p>
              <a:endParaRPr lang="en-US" b="1">
                <a:solidFill>
                  <a:srgbClr val="33383F"/>
                </a:solidFill>
              </a:endParaRPr>
            </a:p>
            <a:p>
              <a:endParaRPr lang="en-US">
                <a:solidFill>
                  <a:srgbClr val="000000"/>
                </a:solidFill>
              </a:endParaRPr>
            </a:p>
            <a:p>
              <a:endParaRPr lang="en-US" sz="3200" b="1">
                <a:solidFill>
                  <a:srgbClr val="33383F"/>
                </a:solidFill>
              </a:endParaRPr>
            </a:p>
          </p:txBody>
        </p:sp>
      </p:grpSp>
      <p:grpSp>
        <p:nvGrpSpPr>
          <p:cNvPr id="43" name="Group 42">
            <a:extLst>
              <a:ext uri="{FF2B5EF4-FFF2-40B4-BE49-F238E27FC236}">
                <a16:creationId xmlns:a16="http://schemas.microsoft.com/office/drawing/2014/main" id="{FD69BFD3-72F5-4696-A4B5-D10D702C9EB9}"/>
              </a:ext>
            </a:extLst>
          </p:cNvPr>
          <p:cNvGrpSpPr/>
          <p:nvPr/>
        </p:nvGrpSpPr>
        <p:grpSpPr>
          <a:xfrm>
            <a:off x="1228752" y="2738608"/>
            <a:ext cx="4026696" cy="880227"/>
            <a:chOff x="2892460" y="2776537"/>
            <a:chExt cx="3639675" cy="660170"/>
          </a:xfrm>
        </p:grpSpPr>
        <p:grpSp>
          <p:nvGrpSpPr>
            <p:cNvPr id="44" name="Group 43">
              <a:extLst>
                <a:ext uri="{FF2B5EF4-FFF2-40B4-BE49-F238E27FC236}">
                  <a16:creationId xmlns:a16="http://schemas.microsoft.com/office/drawing/2014/main" id="{3DAB7F45-F802-4F75-9E8F-6B03A3021FB4}"/>
                </a:ext>
              </a:extLst>
            </p:cNvPr>
            <p:cNvGrpSpPr/>
            <p:nvPr/>
          </p:nvGrpSpPr>
          <p:grpSpPr>
            <a:xfrm>
              <a:off x="2892460" y="2776537"/>
              <a:ext cx="543758" cy="454328"/>
              <a:chOff x="4358640" y="844549"/>
              <a:chExt cx="725011" cy="605770"/>
            </a:xfrm>
          </p:grpSpPr>
          <p:sp>
            <p:nvSpPr>
              <p:cNvPr id="46" name="Rectangle: Rounded Corners 45">
                <a:extLst>
                  <a:ext uri="{FF2B5EF4-FFF2-40B4-BE49-F238E27FC236}">
                    <a16:creationId xmlns:a16="http://schemas.microsoft.com/office/drawing/2014/main" id="{18C768E1-1112-490D-9D13-D57E23819BA2}"/>
                  </a:ext>
                </a:extLst>
              </p:cNvPr>
              <p:cNvSpPr/>
              <p:nvPr/>
            </p:nvSpPr>
            <p:spPr>
              <a:xfrm>
                <a:off x="4358640" y="844549"/>
                <a:ext cx="725011" cy="45719"/>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algn="ctr"/>
                <a:endParaRPr lang="en-US" sz="1800"/>
              </a:p>
            </p:txBody>
          </p:sp>
          <p:sp>
            <p:nvSpPr>
              <p:cNvPr id="47" name="TextBox 46">
                <a:extLst>
                  <a:ext uri="{FF2B5EF4-FFF2-40B4-BE49-F238E27FC236}">
                    <a16:creationId xmlns:a16="http://schemas.microsoft.com/office/drawing/2014/main" id="{CA81778A-3A05-4D09-A65A-ECCF266087B0}"/>
                  </a:ext>
                </a:extLst>
              </p:cNvPr>
              <p:cNvSpPr txBox="1"/>
              <p:nvPr/>
            </p:nvSpPr>
            <p:spPr>
              <a:xfrm>
                <a:off x="4468850" y="927100"/>
                <a:ext cx="587301" cy="523219"/>
              </a:xfrm>
              <a:prstGeom prst="rect">
                <a:avLst/>
              </a:prstGeom>
              <a:noFill/>
            </p:spPr>
            <p:txBody>
              <a:bodyPr wrap="none" lIns="0" tIns="0" rIns="0" bIns="0" rtlCol="0" anchor="t">
                <a:sp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algn="ctr"/>
                <a:r>
                  <a:rPr lang="en-US" sz="3400" b="1">
                    <a:latin typeface="Futura PT Heavy"/>
                  </a:rPr>
                  <a:t>08</a:t>
                </a:r>
                <a:endParaRPr lang="en-US" sz="3400" b="1">
                  <a:latin typeface="Futura PT Heavy" panose="020B0802020204020303" pitchFamily="34" charset="0"/>
                </a:endParaRPr>
              </a:p>
            </p:txBody>
          </p:sp>
        </p:grpSp>
        <p:sp>
          <p:nvSpPr>
            <p:cNvPr id="45" name="TextBox 44">
              <a:extLst>
                <a:ext uri="{FF2B5EF4-FFF2-40B4-BE49-F238E27FC236}">
                  <a16:creationId xmlns:a16="http://schemas.microsoft.com/office/drawing/2014/main" id="{ED202FBA-1855-4291-8F3D-D382BE959925}"/>
                </a:ext>
              </a:extLst>
            </p:cNvPr>
            <p:cNvSpPr txBox="1"/>
            <p:nvPr/>
          </p:nvSpPr>
          <p:spPr>
            <a:xfrm>
              <a:off x="3831785" y="2882709"/>
              <a:ext cx="2700350" cy="553998"/>
            </a:xfrm>
            <a:prstGeom prst="rect">
              <a:avLst/>
            </a:prstGeom>
            <a:noFill/>
          </p:spPr>
          <p:txBody>
            <a:bodyPr wrap="square" lIns="0" tIns="0" rIns="0" bIns="0" rtlCol="0" anchor="t">
              <a:sp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r>
                <a:rPr lang="en-US" b="1">
                  <a:solidFill>
                    <a:srgbClr val="000000"/>
                  </a:solidFill>
                  <a:ea typeface="+mn-lt"/>
                  <a:cs typeface="+mn-lt"/>
                </a:rPr>
                <a:t>Body and Visibility </a:t>
              </a:r>
              <a:endParaRPr lang="en-US">
                <a:solidFill>
                  <a:srgbClr val="000000"/>
                </a:solidFill>
                <a:ea typeface="+mn-lt"/>
                <a:cs typeface="+mn-lt"/>
              </a:endParaRPr>
            </a:p>
            <a:p>
              <a:endParaRPr lang="en-US" b="1">
                <a:solidFill>
                  <a:srgbClr val="33383F"/>
                </a:solidFill>
                <a:latin typeface="Apercu (Body)"/>
              </a:endParaRPr>
            </a:p>
          </p:txBody>
        </p:sp>
      </p:grpSp>
      <p:grpSp>
        <p:nvGrpSpPr>
          <p:cNvPr id="2" name="Group 1">
            <a:extLst>
              <a:ext uri="{FF2B5EF4-FFF2-40B4-BE49-F238E27FC236}">
                <a16:creationId xmlns:a16="http://schemas.microsoft.com/office/drawing/2014/main" id="{FFC5F9AD-0605-F528-46F5-7445EF2AD707}"/>
              </a:ext>
            </a:extLst>
          </p:cNvPr>
          <p:cNvGrpSpPr/>
          <p:nvPr/>
        </p:nvGrpSpPr>
        <p:grpSpPr>
          <a:xfrm>
            <a:off x="1320200" y="3596904"/>
            <a:ext cx="4496546" cy="1107996"/>
            <a:chOff x="2975119" y="2785329"/>
            <a:chExt cx="4064365" cy="1162088"/>
          </a:xfrm>
        </p:grpSpPr>
        <p:sp>
          <p:nvSpPr>
            <p:cNvPr id="8" name="TextBox 7">
              <a:extLst>
                <a:ext uri="{FF2B5EF4-FFF2-40B4-BE49-F238E27FC236}">
                  <a16:creationId xmlns:a16="http://schemas.microsoft.com/office/drawing/2014/main" id="{C861FED1-2840-001D-1126-2EF4D26EC9A9}"/>
                </a:ext>
              </a:extLst>
            </p:cNvPr>
            <p:cNvSpPr txBox="1"/>
            <p:nvPr/>
          </p:nvSpPr>
          <p:spPr>
            <a:xfrm>
              <a:off x="2975119" y="2838445"/>
              <a:ext cx="440475" cy="548764"/>
            </a:xfrm>
            <a:prstGeom prst="rect">
              <a:avLst/>
            </a:prstGeom>
            <a:noFill/>
          </p:spPr>
          <p:txBody>
            <a:bodyPr wrap="none" lIns="0" tIns="0" rIns="0" bIns="0" rtlCol="0" anchor="t">
              <a:sp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algn="ctr"/>
              <a:r>
                <a:rPr lang="en-US" sz="3400" b="1">
                  <a:latin typeface="Futura PT Heavy"/>
                </a:rPr>
                <a:t>09</a:t>
              </a:r>
              <a:endParaRPr lang="en-US" sz="3400" b="1">
                <a:latin typeface="Futura PT Heavy" panose="020B0802020204020303" pitchFamily="34" charset="0"/>
              </a:endParaRPr>
            </a:p>
          </p:txBody>
        </p:sp>
        <p:sp>
          <p:nvSpPr>
            <p:cNvPr id="4" name="TextBox 3">
              <a:extLst>
                <a:ext uri="{FF2B5EF4-FFF2-40B4-BE49-F238E27FC236}">
                  <a16:creationId xmlns:a16="http://schemas.microsoft.com/office/drawing/2014/main" id="{4BB607B0-53E1-577B-D266-9487E991F55E}"/>
                </a:ext>
              </a:extLst>
            </p:cNvPr>
            <p:cNvSpPr txBox="1"/>
            <p:nvPr/>
          </p:nvSpPr>
          <p:spPr>
            <a:xfrm>
              <a:off x="3831784" y="2785329"/>
              <a:ext cx="3207700" cy="1162088"/>
            </a:xfrm>
            <a:prstGeom prst="rect">
              <a:avLst/>
            </a:prstGeom>
            <a:noFill/>
          </p:spPr>
          <p:txBody>
            <a:bodyPr wrap="square" lIns="0" tIns="0" rIns="0" bIns="0" rtlCol="0" anchor="t">
              <a:sp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r>
                <a:rPr lang="en-US" b="1">
                  <a:latin typeface="Apercu (Body)"/>
                </a:rPr>
                <a:t>Advanced </a:t>
              </a:r>
              <a:endParaRPr lang="en-US"/>
            </a:p>
            <a:p>
              <a:r>
                <a:rPr lang="en-US" b="1">
                  <a:solidFill>
                    <a:srgbClr val="33383F"/>
                  </a:solidFill>
                  <a:latin typeface="Apercu (Body)"/>
                </a:rPr>
                <a:t>Vehicle Systems</a:t>
              </a:r>
            </a:p>
            <a:p>
              <a:endParaRPr lang="en-US" b="1">
                <a:solidFill>
                  <a:srgbClr val="33383F"/>
                </a:solidFill>
                <a:latin typeface="Apercu (Body)"/>
              </a:endParaRPr>
            </a:p>
          </p:txBody>
        </p:sp>
      </p:grpSp>
      <p:sp>
        <p:nvSpPr>
          <p:cNvPr id="31" name="Rectangle: Rounded Corners 30">
            <a:extLst>
              <a:ext uri="{FF2B5EF4-FFF2-40B4-BE49-F238E27FC236}">
                <a16:creationId xmlns:a16="http://schemas.microsoft.com/office/drawing/2014/main" id="{E73CFDD6-631E-6ED2-D9AB-8F7B14EBBCAD}"/>
              </a:ext>
            </a:extLst>
          </p:cNvPr>
          <p:cNvSpPr/>
          <p:nvPr/>
        </p:nvSpPr>
        <p:spPr>
          <a:xfrm>
            <a:off x="1229340" y="3602173"/>
            <a:ext cx="576656" cy="45719"/>
          </a:xfrm>
          <a:prstGeom prst="roundRect">
            <a:avLst>
              <a:gd name="adj" fmla="val 5000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algn="ctr"/>
            <a:endParaRPr lang="en-US" sz="1800"/>
          </a:p>
        </p:txBody>
      </p:sp>
      <p:sp>
        <p:nvSpPr>
          <p:cNvPr id="32" name="Rectangle: Rounded Corners 31">
            <a:extLst>
              <a:ext uri="{FF2B5EF4-FFF2-40B4-BE49-F238E27FC236}">
                <a16:creationId xmlns:a16="http://schemas.microsoft.com/office/drawing/2014/main" id="{502DD0D8-6E96-D6DE-2C4F-6D0145792103}"/>
              </a:ext>
            </a:extLst>
          </p:cNvPr>
          <p:cNvSpPr/>
          <p:nvPr/>
        </p:nvSpPr>
        <p:spPr>
          <a:xfrm>
            <a:off x="1229340" y="4440963"/>
            <a:ext cx="576656" cy="45719"/>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algn="ctr"/>
            <a:endParaRPr lang="en-US" sz="1800"/>
          </a:p>
        </p:txBody>
      </p:sp>
      <p:sp>
        <p:nvSpPr>
          <p:cNvPr id="34" name="TextBox 33">
            <a:extLst>
              <a:ext uri="{FF2B5EF4-FFF2-40B4-BE49-F238E27FC236}">
                <a16:creationId xmlns:a16="http://schemas.microsoft.com/office/drawing/2014/main" id="{BB416016-1952-39E8-12F7-B3F319D1FA5C}"/>
              </a:ext>
            </a:extLst>
          </p:cNvPr>
          <p:cNvSpPr txBox="1"/>
          <p:nvPr/>
        </p:nvSpPr>
        <p:spPr>
          <a:xfrm>
            <a:off x="1322562" y="4465073"/>
            <a:ext cx="487313" cy="523220"/>
          </a:xfrm>
          <a:prstGeom prst="rect">
            <a:avLst/>
          </a:prstGeom>
          <a:noFill/>
        </p:spPr>
        <p:txBody>
          <a:bodyPr wrap="square" lIns="0" tIns="0" rIns="0" bIns="0" rtlCol="0" anchor="t">
            <a:sp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algn="ctr"/>
            <a:r>
              <a:rPr lang="en-US" sz="3400" b="1">
                <a:latin typeface="Futura PT Heavy"/>
              </a:rPr>
              <a:t>10</a:t>
            </a:r>
            <a:endParaRPr lang="en-US" sz="3400" b="1">
              <a:latin typeface="Futura PT Heavy" panose="020B0802020204020303" pitchFamily="34" charset="0"/>
            </a:endParaRPr>
          </a:p>
        </p:txBody>
      </p:sp>
    </p:spTree>
    <p:extLst>
      <p:ext uri="{BB962C8B-B14F-4D97-AF65-F5344CB8AC3E}">
        <p14:creationId xmlns:p14="http://schemas.microsoft.com/office/powerpoint/2010/main" val="220777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
            <a:extLst>
              <a:ext uri="{FF2B5EF4-FFF2-40B4-BE49-F238E27FC236}">
                <a16:creationId xmlns:a16="http://schemas.microsoft.com/office/drawing/2014/main" id="{4D06AFB6-FB90-B5F5-3B20-9EE6F24D0E1A}"/>
              </a:ext>
            </a:extLst>
          </p:cNvPr>
          <p:cNvSpPr>
            <a:spLocks noGrp="1"/>
          </p:cNvSpPr>
          <p:nvPr>
            <p:ph type="body" sz="quarter" idx="13"/>
          </p:nvPr>
        </p:nvSpPr>
        <p:spPr>
          <a:xfrm>
            <a:off x="304800" y="1600201"/>
            <a:ext cx="5613400" cy="647700"/>
          </a:xfrm>
        </p:spPr>
        <p:txBody>
          <a:bodyPr/>
          <a:lstStyle/>
          <a:p>
            <a:r>
              <a:rPr lang="en-US"/>
              <a:t>Overview</a:t>
            </a:r>
          </a:p>
        </p:txBody>
      </p:sp>
      <p:sp>
        <p:nvSpPr>
          <p:cNvPr id="15" name="Text Placeholder 2">
            <a:extLst>
              <a:ext uri="{FF2B5EF4-FFF2-40B4-BE49-F238E27FC236}">
                <a16:creationId xmlns:a16="http://schemas.microsoft.com/office/drawing/2014/main" id="{DB0BDC2C-5776-0E5E-2FBB-F1FD75612CDF}"/>
              </a:ext>
            </a:extLst>
          </p:cNvPr>
          <p:cNvSpPr>
            <a:spLocks noGrp="1"/>
          </p:cNvSpPr>
          <p:nvPr>
            <p:ph type="body" sz="quarter" idx="17"/>
          </p:nvPr>
        </p:nvSpPr>
        <p:spPr>
          <a:xfrm>
            <a:off x="6273800" y="1600201"/>
            <a:ext cx="5613400" cy="647700"/>
          </a:xfrm>
        </p:spPr>
        <p:txBody>
          <a:bodyPr/>
          <a:lstStyle/>
          <a:p>
            <a:r>
              <a:rPr lang="en-US" kern="1200"/>
              <a:t>Speedometer</a:t>
            </a:r>
            <a:endParaRPr lang="en-US"/>
          </a:p>
        </p:txBody>
      </p:sp>
      <p:sp>
        <p:nvSpPr>
          <p:cNvPr id="8" name="Content Placeholder 7">
            <a:extLst>
              <a:ext uri="{FF2B5EF4-FFF2-40B4-BE49-F238E27FC236}">
                <a16:creationId xmlns:a16="http://schemas.microsoft.com/office/drawing/2014/main" id="{C9D0B258-3FE8-2FD1-4F66-A6707A6C573E}"/>
              </a:ext>
            </a:extLst>
          </p:cNvPr>
          <p:cNvSpPr>
            <a:spLocks noGrp="1"/>
          </p:cNvSpPr>
          <p:nvPr>
            <p:ph sz="quarter" idx="18"/>
          </p:nvPr>
        </p:nvSpPr>
        <p:spPr>
          <a:xfrm>
            <a:off x="304800" y="2247901"/>
            <a:ext cx="5608320" cy="3553883"/>
          </a:xfrm>
        </p:spPr>
        <p:txBody>
          <a:bodyPr vert="horz" lIns="91440" tIns="45720" rIns="91440" bIns="45720" rtlCol="0">
            <a:normAutofit/>
          </a:bodyPr>
          <a:lstStyle/>
          <a:p>
            <a:pPr algn="l"/>
            <a:r>
              <a:rPr lang="en-US" sz="1800" b="1" u="sng"/>
              <a:t>Definition:</a:t>
            </a:r>
            <a:r>
              <a:rPr lang="en-US" sz="1800"/>
              <a:t> A dashboard instrument that displays the vehicle's speed.</a:t>
            </a:r>
          </a:p>
          <a:p>
            <a:pPr algn="l"/>
            <a:r>
              <a:rPr lang="en-US" sz="1800" b="1" u="sng"/>
              <a:t>Importance:</a:t>
            </a:r>
            <a:r>
              <a:rPr lang="en-US" sz="1800"/>
              <a:t> Provides drivers with essential information for safe driving.</a:t>
            </a:r>
          </a:p>
          <a:p>
            <a:pPr lvl="1"/>
            <a:r>
              <a:rPr lang="en-US" sz="1800"/>
              <a:t>Speed Measurement: Indicates how fast the vehicle is traveling.</a:t>
            </a:r>
          </a:p>
        </p:txBody>
      </p:sp>
      <p:pic>
        <p:nvPicPr>
          <p:cNvPr id="4" name="Content Placeholder 3" descr="A speedometer with a red needle&#10;&#10;Description automatically generated">
            <a:extLst>
              <a:ext uri="{FF2B5EF4-FFF2-40B4-BE49-F238E27FC236}">
                <a16:creationId xmlns:a16="http://schemas.microsoft.com/office/drawing/2014/main" id="{069D9404-7987-3761-4458-CCCF30D15E71}"/>
              </a:ext>
            </a:extLst>
          </p:cNvPr>
          <p:cNvPicPr>
            <a:picLocks noChangeAspect="1"/>
          </p:cNvPicPr>
          <p:nvPr/>
        </p:nvPicPr>
        <p:blipFill rotWithShape="1">
          <a:blip r:embed="rId3"/>
          <a:srcRect t="1373" r="1" b="1"/>
          <a:stretch/>
        </p:blipFill>
        <p:spPr>
          <a:xfrm>
            <a:off x="6278880" y="2247901"/>
            <a:ext cx="5608320" cy="3553883"/>
          </a:xfrm>
          <a:prstGeom prst="round2SameRect">
            <a:avLst>
              <a:gd name="adj1" fmla="val 0"/>
              <a:gd name="adj2" fmla="val 4759"/>
            </a:avLst>
          </a:prstGeom>
          <a:noFill/>
        </p:spPr>
      </p:pic>
      <p:sp>
        <p:nvSpPr>
          <p:cNvPr id="2" name="Title 1">
            <a:extLst>
              <a:ext uri="{FF2B5EF4-FFF2-40B4-BE49-F238E27FC236}">
                <a16:creationId xmlns:a16="http://schemas.microsoft.com/office/drawing/2014/main" id="{397E7796-4F1D-B998-0DF6-6CA08CD20444}"/>
              </a:ext>
            </a:extLst>
          </p:cNvPr>
          <p:cNvSpPr>
            <a:spLocks noGrp="1"/>
          </p:cNvSpPr>
          <p:nvPr>
            <p:ph type="title"/>
          </p:nvPr>
        </p:nvSpPr>
        <p:spPr>
          <a:xfrm>
            <a:off x="609600" y="274639"/>
            <a:ext cx="10972800" cy="1143000"/>
          </a:xfrm>
        </p:spPr>
        <p:txBody>
          <a:bodyPr vert="horz" lIns="91440" tIns="45720" rIns="91440" bIns="45720" rtlCol="0" anchor="ctr">
            <a:normAutofit/>
          </a:bodyPr>
          <a:lstStyle/>
          <a:p>
            <a:r>
              <a:rPr lang="en-US" kern="1200"/>
              <a:t>Speedometer</a:t>
            </a:r>
          </a:p>
        </p:txBody>
      </p:sp>
    </p:spTree>
    <p:extLst>
      <p:ext uri="{BB962C8B-B14F-4D97-AF65-F5344CB8AC3E}">
        <p14:creationId xmlns:p14="http://schemas.microsoft.com/office/powerpoint/2010/main" val="1937397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
            <a:extLst>
              <a:ext uri="{FF2B5EF4-FFF2-40B4-BE49-F238E27FC236}">
                <a16:creationId xmlns:a16="http://schemas.microsoft.com/office/drawing/2014/main" id="{E7BB93D6-7918-2F14-7807-6D69398AE828}"/>
              </a:ext>
            </a:extLst>
          </p:cNvPr>
          <p:cNvSpPr>
            <a:spLocks noGrp="1"/>
          </p:cNvSpPr>
          <p:nvPr>
            <p:ph type="body" sz="quarter" idx="13"/>
          </p:nvPr>
        </p:nvSpPr>
        <p:spPr>
          <a:xfrm>
            <a:off x="304800" y="1600201"/>
            <a:ext cx="5613400" cy="647700"/>
          </a:xfrm>
        </p:spPr>
        <p:txBody>
          <a:bodyPr/>
          <a:lstStyle/>
          <a:p>
            <a:r>
              <a:rPr lang="en-US"/>
              <a:t>Overview</a:t>
            </a:r>
          </a:p>
        </p:txBody>
      </p:sp>
      <p:sp>
        <p:nvSpPr>
          <p:cNvPr id="15" name="Text Placeholder 2">
            <a:extLst>
              <a:ext uri="{FF2B5EF4-FFF2-40B4-BE49-F238E27FC236}">
                <a16:creationId xmlns:a16="http://schemas.microsoft.com/office/drawing/2014/main" id="{3EA3534F-4F37-FDF5-1453-E3A7977BF53F}"/>
              </a:ext>
            </a:extLst>
          </p:cNvPr>
          <p:cNvSpPr>
            <a:spLocks noGrp="1"/>
          </p:cNvSpPr>
          <p:nvPr>
            <p:ph type="body" sz="quarter" idx="17"/>
          </p:nvPr>
        </p:nvSpPr>
        <p:spPr>
          <a:xfrm>
            <a:off x="6273800" y="1600201"/>
            <a:ext cx="5613400" cy="647700"/>
          </a:xfrm>
        </p:spPr>
        <p:txBody>
          <a:bodyPr/>
          <a:lstStyle/>
          <a:p>
            <a:r>
              <a:rPr lang="en-US"/>
              <a:t>Fuel Guage</a:t>
            </a:r>
          </a:p>
        </p:txBody>
      </p:sp>
      <p:sp>
        <p:nvSpPr>
          <p:cNvPr id="8" name="Content Placeholder 7">
            <a:extLst>
              <a:ext uri="{FF2B5EF4-FFF2-40B4-BE49-F238E27FC236}">
                <a16:creationId xmlns:a16="http://schemas.microsoft.com/office/drawing/2014/main" id="{64E932DC-DA11-F90F-8845-CFDE391BD3D9}"/>
              </a:ext>
            </a:extLst>
          </p:cNvPr>
          <p:cNvSpPr>
            <a:spLocks noGrp="1"/>
          </p:cNvSpPr>
          <p:nvPr>
            <p:ph sz="quarter" idx="18"/>
          </p:nvPr>
        </p:nvSpPr>
        <p:spPr>
          <a:xfrm>
            <a:off x="304800" y="2247901"/>
            <a:ext cx="5608320" cy="3553883"/>
          </a:xfrm>
        </p:spPr>
        <p:txBody>
          <a:bodyPr vert="horz" lIns="91440" tIns="45720" rIns="91440" bIns="45720" rtlCol="0">
            <a:normAutofit/>
          </a:bodyPr>
          <a:lstStyle/>
          <a:p>
            <a:pPr algn="l"/>
            <a:r>
              <a:rPr lang="en-US" sz="1800" b="1" u="sng"/>
              <a:t>Definition:</a:t>
            </a:r>
            <a:r>
              <a:rPr lang="en-US" sz="1800"/>
              <a:t> An instrument that indicates the vehicle's fuel level.</a:t>
            </a:r>
          </a:p>
          <a:p>
            <a:pPr algn="l"/>
            <a:r>
              <a:rPr lang="en-US" sz="1800" b="1" u="sng"/>
              <a:t>Importance:</a:t>
            </a:r>
            <a:r>
              <a:rPr lang="en-US" sz="1800"/>
              <a:t> Essential for monitoring fuel availability and planning refills.</a:t>
            </a:r>
          </a:p>
          <a:p>
            <a:pPr lvl="1"/>
            <a:r>
              <a:rPr lang="en-US" sz="1800"/>
              <a:t>Fuel Level Monitoring</a:t>
            </a:r>
          </a:p>
          <a:p>
            <a:pPr lvl="1"/>
            <a:r>
              <a:rPr lang="en-US" sz="1800"/>
              <a:t>System Components</a:t>
            </a:r>
          </a:p>
        </p:txBody>
      </p:sp>
      <p:pic>
        <p:nvPicPr>
          <p:cNvPr id="4" name="Content Placeholder 3" descr="A gauge of a gas station&#10;&#10;Description automatically generated">
            <a:extLst>
              <a:ext uri="{FF2B5EF4-FFF2-40B4-BE49-F238E27FC236}">
                <a16:creationId xmlns:a16="http://schemas.microsoft.com/office/drawing/2014/main" id="{387FB4BF-16D0-F6FD-A60B-D8C006BE2224}"/>
              </a:ext>
            </a:extLst>
          </p:cNvPr>
          <p:cNvPicPr>
            <a:picLocks noChangeAspect="1"/>
          </p:cNvPicPr>
          <p:nvPr/>
        </p:nvPicPr>
        <p:blipFill rotWithShape="1">
          <a:blip r:embed="rId3"/>
          <a:srcRect t="2075" r="1" b="2636"/>
          <a:stretch/>
        </p:blipFill>
        <p:spPr>
          <a:xfrm>
            <a:off x="6278880" y="2247901"/>
            <a:ext cx="5608320" cy="3553883"/>
          </a:xfrm>
          <a:prstGeom prst="round2SameRect">
            <a:avLst>
              <a:gd name="adj1" fmla="val 0"/>
              <a:gd name="adj2" fmla="val 4759"/>
            </a:avLst>
          </a:prstGeom>
          <a:noFill/>
        </p:spPr>
      </p:pic>
      <p:sp>
        <p:nvSpPr>
          <p:cNvPr id="2" name="Title 1">
            <a:extLst>
              <a:ext uri="{FF2B5EF4-FFF2-40B4-BE49-F238E27FC236}">
                <a16:creationId xmlns:a16="http://schemas.microsoft.com/office/drawing/2014/main" id="{2CCE24CB-F6F3-D5AE-E889-80A99B7F1CC5}"/>
              </a:ext>
            </a:extLst>
          </p:cNvPr>
          <p:cNvSpPr>
            <a:spLocks noGrp="1"/>
          </p:cNvSpPr>
          <p:nvPr>
            <p:ph type="title"/>
          </p:nvPr>
        </p:nvSpPr>
        <p:spPr>
          <a:xfrm>
            <a:off x="609600" y="274639"/>
            <a:ext cx="10972800" cy="1143000"/>
          </a:xfrm>
        </p:spPr>
        <p:txBody>
          <a:bodyPr anchor="ctr">
            <a:normAutofit/>
          </a:bodyPr>
          <a:lstStyle/>
          <a:p>
            <a:r>
              <a:rPr lang="en-US"/>
              <a:t>Fuel Guage</a:t>
            </a:r>
          </a:p>
        </p:txBody>
      </p:sp>
    </p:spTree>
    <p:extLst>
      <p:ext uri="{BB962C8B-B14F-4D97-AF65-F5344CB8AC3E}">
        <p14:creationId xmlns:p14="http://schemas.microsoft.com/office/powerpoint/2010/main" val="16978123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
            <a:extLst>
              <a:ext uri="{FF2B5EF4-FFF2-40B4-BE49-F238E27FC236}">
                <a16:creationId xmlns:a16="http://schemas.microsoft.com/office/drawing/2014/main" id="{F8D2FBF9-8E9F-1496-6AE8-14CA970B5B16}"/>
              </a:ext>
            </a:extLst>
          </p:cNvPr>
          <p:cNvSpPr>
            <a:spLocks noGrp="1"/>
          </p:cNvSpPr>
          <p:nvPr>
            <p:ph type="body" sz="quarter" idx="13"/>
          </p:nvPr>
        </p:nvSpPr>
        <p:spPr>
          <a:xfrm>
            <a:off x="304800" y="1600201"/>
            <a:ext cx="5613400" cy="647700"/>
          </a:xfrm>
        </p:spPr>
        <p:txBody>
          <a:bodyPr/>
          <a:lstStyle/>
          <a:p>
            <a:r>
              <a:rPr lang="en-US"/>
              <a:t>Overview</a:t>
            </a:r>
          </a:p>
        </p:txBody>
      </p:sp>
      <p:sp>
        <p:nvSpPr>
          <p:cNvPr id="15" name="Text Placeholder 2">
            <a:extLst>
              <a:ext uri="{FF2B5EF4-FFF2-40B4-BE49-F238E27FC236}">
                <a16:creationId xmlns:a16="http://schemas.microsoft.com/office/drawing/2014/main" id="{B548E8C6-AE9E-00ED-0013-E39CAB7739E9}"/>
              </a:ext>
            </a:extLst>
          </p:cNvPr>
          <p:cNvSpPr>
            <a:spLocks noGrp="1"/>
          </p:cNvSpPr>
          <p:nvPr>
            <p:ph type="body" sz="quarter" idx="17"/>
          </p:nvPr>
        </p:nvSpPr>
        <p:spPr>
          <a:xfrm>
            <a:off x="6273800" y="1600201"/>
            <a:ext cx="5613400" cy="647700"/>
          </a:xfrm>
        </p:spPr>
        <p:txBody>
          <a:bodyPr/>
          <a:lstStyle/>
          <a:p>
            <a:r>
              <a:rPr lang="en-US"/>
              <a:t>Temperature Guage</a:t>
            </a:r>
          </a:p>
        </p:txBody>
      </p:sp>
      <p:sp>
        <p:nvSpPr>
          <p:cNvPr id="8" name="Content Placeholder 7">
            <a:extLst>
              <a:ext uri="{FF2B5EF4-FFF2-40B4-BE49-F238E27FC236}">
                <a16:creationId xmlns:a16="http://schemas.microsoft.com/office/drawing/2014/main" id="{4615F628-E075-6EEF-6F98-EE4E846107FC}"/>
              </a:ext>
            </a:extLst>
          </p:cNvPr>
          <p:cNvSpPr>
            <a:spLocks noGrp="1"/>
          </p:cNvSpPr>
          <p:nvPr>
            <p:ph sz="quarter" idx="18"/>
          </p:nvPr>
        </p:nvSpPr>
        <p:spPr>
          <a:xfrm>
            <a:off x="304800" y="2247901"/>
            <a:ext cx="5608320" cy="3553883"/>
          </a:xfrm>
        </p:spPr>
        <p:txBody>
          <a:bodyPr>
            <a:normAutofit/>
          </a:bodyPr>
          <a:lstStyle/>
          <a:p>
            <a:pPr algn="l"/>
            <a:r>
              <a:rPr lang="en-US" sz="1800" b="1" u="sng"/>
              <a:t>Definition:</a:t>
            </a:r>
            <a:r>
              <a:rPr lang="en-US" sz="1800"/>
              <a:t> An instrument that indicates the temperature of the engine's coolant.</a:t>
            </a:r>
          </a:p>
          <a:p>
            <a:pPr algn="l"/>
            <a:r>
              <a:rPr lang="en-US" sz="1800" b="1" u="sng"/>
              <a:t>Importance:</a:t>
            </a:r>
            <a:r>
              <a:rPr lang="en-US" sz="1800"/>
              <a:t> Essential for monitoring engine temperature to prevent overheating.</a:t>
            </a:r>
          </a:p>
          <a:p>
            <a:pPr lvl="1"/>
            <a:r>
              <a:rPr lang="en-US" sz="1800"/>
              <a:t>Engine Health Indicator: Alerts to low, normal, or high coolant temperatures.</a:t>
            </a:r>
          </a:p>
          <a:p>
            <a:pPr lvl="1"/>
            <a:r>
              <a:rPr lang="en-US" sz="1800"/>
              <a:t>Coolant System Check: Works in conjunction with a temperature sensor.</a:t>
            </a:r>
          </a:p>
        </p:txBody>
      </p:sp>
      <p:pic>
        <p:nvPicPr>
          <p:cNvPr id="4" name="Content Placeholder 3" descr="A close up of a temperature gauge&#10;&#10;Description automatically generated">
            <a:extLst>
              <a:ext uri="{FF2B5EF4-FFF2-40B4-BE49-F238E27FC236}">
                <a16:creationId xmlns:a16="http://schemas.microsoft.com/office/drawing/2014/main" id="{79605D01-64B3-00CB-6E5E-09452C8AA2B3}"/>
              </a:ext>
            </a:extLst>
          </p:cNvPr>
          <p:cNvPicPr>
            <a:picLocks noChangeAspect="1"/>
          </p:cNvPicPr>
          <p:nvPr/>
        </p:nvPicPr>
        <p:blipFill rotWithShape="1">
          <a:blip r:embed="rId3"/>
          <a:srcRect t="4710" r="1" b="1"/>
          <a:stretch/>
        </p:blipFill>
        <p:spPr>
          <a:xfrm>
            <a:off x="6278880" y="2247901"/>
            <a:ext cx="5608320" cy="3553883"/>
          </a:xfrm>
          <a:prstGeom prst="round2SameRect">
            <a:avLst>
              <a:gd name="adj1" fmla="val 0"/>
              <a:gd name="adj2" fmla="val 4759"/>
            </a:avLst>
          </a:prstGeom>
          <a:noFill/>
        </p:spPr>
      </p:pic>
      <p:sp>
        <p:nvSpPr>
          <p:cNvPr id="2" name="Title 1">
            <a:extLst>
              <a:ext uri="{FF2B5EF4-FFF2-40B4-BE49-F238E27FC236}">
                <a16:creationId xmlns:a16="http://schemas.microsoft.com/office/drawing/2014/main" id="{78068B8A-1FD1-8C87-22D5-6173F6390159}"/>
              </a:ext>
            </a:extLst>
          </p:cNvPr>
          <p:cNvSpPr>
            <a:spLocks noGrp="1"/>
          </p:cNvSpPr>
          <p:nvPr>
            <p:ph type="title"/>
          </p:nvPr>
        </p:nvSpPr>
        <p:spPr>
          <a:xfrm>
            <a:off x="609600" y="274639"/>
            <a:ext cx="10972800" cy="1143000"/>
          </a:xfrm>
        </p:spPr>
        <p:txBody>
          <a:bodyPr anchor="ctr">
            <a:normAutofit/>
          </a:bodyPr>
          <a:lstStyle/>
          <a:p>
            <a:r>
              <a:rPr lang="en-US"/>
              <a:t>Temperature Guage</a:t>
            </a:r>
          </a:p>
        </p:txBody>
      </p:sp>
    </p:spTree>
    <p:extLst>
      <p:ext uri="{BB962C8B-B14F-4D97-AF65-F5344CB8AC3E}">
        <p14:creationId xmlns:p14="http://schemas.microsoft.com/office/powerpoint/2010/main" val="2388023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
            <a:extLst>
              <a:ext uri="{FF2B5EF4-FFF2-40B4-BE49-F238E27FC236}">
                <a16:creationId xmlns:a16="http://schemas.microsoft.com/office/drawing/2014/main" id="{0D0B8591-7476-558A-DDAE-3D8594B6EC85}"/>
              </a:ext>
            </a:extLst>
          </p:cNvPr>
          <p:cNvSpPr>
            <a:spLocks noGrp="1"/>
          </p:cNvSpPr>
          <p:nvPr>
            <p:ph type="body" sz="quarter" idx="13"/>
          </p:nvPr>
        </p:nvSpPr>
        <p:spPr>
          <a:xfrm>
            <a:off x="304800" y="1600201"/>
            <a:ext cx="5613400" cy="647700"/>
          </a:xfrm>
        </p:spPr>
        <p:txBody>
          <a:bodyPr/>
          <a:lstStyle/>
          <a:p>
            <a:r>
              <a:rPr lang="en-US"/>
              <a:t>Overview</a:t>
            </a:r>
          </a:p>
        </p:txBody>
      </p:sp>
      <p:sp>
        <p:nvSpPr>
          <p:cNvPr id="15" name="Text Placeholder 2">
            <a:extLst>
              <a:ext uri="{FF2B5EF4-FFF2-40B4-BE49-F238E27FC236}">
                <a16:creationId xmlns:a16="http://schemas.microsoft.com/office/drawing/2014/main" id="{12960313-FCFC-E5EF-6BAC-00CF4E2519BC}"/>
              </a:ext>
            </a:extLst>
          </p:cNvPr>
          <p:cNvSpPr>
            <a:spLocks noGrp="1"/>
          </p:cNvSpPr>
          <p:nvPr>
            <p:ph type="body" sz="quarter" idx="17"/>
          </p:nvPr>
        </p:nvSpPr>
        <p:spPr>
          <a:xfrm>
            <a:off x="6273800" y="1600201"/>
            <a:ext cx="5613400" cy="647700"/>
          </a:xfrm>
        </p:spPr>
        <p:txBody>
          <a:bodyPr/>
          <a:lstStyle/>
          <a:p>
            <a:r>
              <a:rPr lang="en-US"/>
              <a:t>Odometer &amp; Car Trip Meter</a:t>
            </a:r>
          </a:p>
        </p:txBody>
      </p:sp>
      <p:sp>
        <p:nvSpPr>
          <p:cNvPr id="8" name="Content Placeholder 7">
            <a:extLst>
              <a:ext uri="{FF2B5EF4-FFF2-40B4-BE49-F238E27FC236}">
                <a16:creationId xmlns:a16="http://schemas.microsoft.com/office/drawing/2014/main" id="{DB477753-3860-E0E9-888F-B23DBBED1273}"/>
              </a:ext>
            </a:extLst>
          </p:cNvPr>
          <p:cNvSpPr>
            <a:spLocks noGrp="1"/>
          </p:cNvSpPr>
          <p:nvPr>
            <p:ph sz="quarter" idx="18"/>
          </p:nvPr>
        </p:nvSpPr>
        <p:spPr>
          <a:xfrm>
            <a:off x="304800" y="2247901"/>
            <a:ext cx="5608320" cy="3553883"/>
          </a:xfrm>
        </p:spPr>
        <p:txBody>
          <a:bodyPr vert="horz" lIns="91440" tIns="45720" rIns="91440" bIns="45720" rtlCol="0">
            <a:normAutofit/>
          </a:bodyPr>
          <a:lstStyle/>
          <a:p>
            <a:pPr algn="l"/>
            <a:r>
              <a:rPr lang="en-US" sz="1800" b="1" u="sng"/>
              <a:t>Definition:</a:t>
            </a:r>
            <a:r>
              <a:rPr lang="en-US" sz="1800"/>
              <a:t> A feature that measures the distance traveled by a vehicle since the last reset.</a:t>
            </a:r>
          </a:p>
          <a:p>
            <a:pPr algn="l"/>
            <a:r>
              <a:rPr lang="en-US" sz="1800" b="1" u="sng"/>
              <a:t>Importance:</a:t>
            </a:r>
            <a:r>
              <a:rPr lang="en-US" sz="1800"/>
              <a:t> Useful for tracking trip distances and managing vehicle use.</a:t>
            </a:r>
          </a:p>
          <a:p>
            <a:pPr lvl="1"/>
            <a:r>
              <a:rPr lang="en-US" sz="1800" b="1"/>
              <a:t>Distance Tracking</a:t>
            </a:r>
          </a:p>
          <a:p>
            <a:pPr lvl="1"/>
            <a:r>
              <a:rPr lang="en-US" sz="1800" b="1"/>
              <a:t>Odometer vs. Trip Meter:</a:t>
            </a:r>
            <a:r>
              <a:rPr lang="en-US" sz="1800"/>
              <a:t> The trip meter complements the odometer by offering more specific journey measurements.</a:t>
            </a:r>
          </a:p>
        </p:txBody>
      </p:sp>
      <p:pic>
        <p:nvPicPr>
          <p:cNvPr id="4" name="Content Placeholder 3" descr="A close up of a speedometer&#10;&#10;Description automatically generated">
            <a:extLst>
              <a:ext uri="{FF2B5EF4-FFF2-40B4-BE49-F238E27FC236}">
                <a16:creationId xmlns:a16="http://schemas.microsoft.com/office/drawing/2014/main" id="{0CB6FDD0-F817-E211-0088-D8FD76FC0896}"/>
              </a:ext>
            </a:extLst>
          </p:cNvPr>
          <p:cNvPicPr>
            <a:picLocks noChangeAspect="1"/>
          </p:cNvPicPr>
          <p:nvPr/>
        </p:nvPicPr>
        <p:blipFill rotWithShape="1">
          <a:blip r:embed="rId3"/>
          <a:srcRect t="3269" r="1" b="12241"/>
          <a:stretch/>
        </p:blipFill>
        <p:spPr>
          <a:xfrm>
            <a:off x="6278880" y="2247901"/>
            <a:ext cx="5608320" cy="3553883"/>
          </a:xfrm>
          <a:prstGeom prst="round2SameRect">
            <a:avLst>
              <a:gd name="adj1" fmla="val 0"/>
              <a:gd name="adj2" fmla="val 4759"/>
            </a:avLst>
          </a:prstGeom>
          <a:noFill/>
        </p:spPr>
      </p:pic>
      <p:sp>
        <p:nvSpPr>
          <p:cNvPr id="2" name="Title 1">
            <a:extLst>
              <a:ext uri="{FF2B5EF4-FFF2-40B4-BE49-F238E27FC236}">
                <a16:creationId xmlns:a16="http://schemas.microsoft.com/office/drawing/2014/main" id="{16B23FD3-FB37-C14C-ABEF-80ADD2E92403}"/>
              </a:ext>
            </a:extLst>
          </p:cNvPr>
          <p:cNvSpPr>
            <a:spLocks noGrp="1"/>
          </p:cNvSpPr>
          <p:nvPr>
            <p:ph type="title"/>
          </p:nvPr>
        </p:nvSpPr>
        <p:spPr>
          <a:xfrm>
            <a:off x="609600" y="274639"/>
            <a:ext cx="10972800" cy="1143000"/>
          </a:xfrm>
        </p:spPr>
        <p:txBody>
          <a:bodyPr anchor="ctr">
            <a:normAutofit/>
          </a:bodyPr>
          <a:lstStyle/>
          <a:p>
            <a:r>
              <a:rPr lang="en-US"/>
              <a:t>Car Trip Meter</a:t>
            </a:r>
          </a:p>
        </p:txBody>
      </p:sp>
    </p:spTree>
    <p:extLst>
      <p:ext uri="{BB962C8B-B14F-4D97-AF65-F5344CB8AC3E}">
        <p14:creationId xmlns:p14="http://schemas.microsoft.com/office/powerpoint/2010/main" val="1451010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
            <a:extLst>
              <a:ext uri="{FF2B5EF4-FFF2-40B4-BE49-F238E27FC236}">
                <a16:creationId xmlns:a16="http://schemas.microsoft.com/office/drawing/2014/main" id="{9892ABA9-B993-9C18-BF93-73C3E56D91A9}"/>
              </a:ext>
            </a:extLst>
          </p:cNvPr>
          <p:cNvSpPr>
            <a:spLocks noGrp="1"/>
          </p:cNvSpPr>
          <p:nvPr>
            <p:ph type="body" sz="quarter" idx="13"/>
          </p:nvPr>
        </p:nvSpPr>
        <p:spPr>
          <a:xfrm>
            <a:off x="304800" y="1600201"/>
            <a:ext cx="5613400" cy="647700"/>
          </a:xfrm>
        </p:spPr>
        <p:txBody>
          <a:bodyPr/>
          <a:lstStyle/>
          <a:p>
            <a:r>
              <a:rPr lang="en-US">
                <a:latin typeface="Futura PT Bold"/>
                <a:cs typeface="Futura Medium"/>
              </a:rPr>
              <a:t>Overview</a:t>
            </a:r>
            <a:endParaRPr lang="en-US"/>
          </a:p>
        </p:txBody>
      </p:sp>
      <p:sp>
        <p:nvSpPr>
          <p:cNvPr id="15" name="Text Placeholder 2">
            <a:extLst>
              <a:ext uri="{FF2B5EF4-FFF2-40B4-BE49-F238E27FC236}">
                <a16:creationId xmlns:a16="http://schemas.microsoft.com/office/drawing/2014/main" id="{CDFB4C90-1CAB-2546-A96C-E236A590FBCB}"/>
              </a:ext>
            </a:extLst>
          </p:cNvPr>
          <p:cNvSpPr>
            <a:spLocks noGrp="1"/>
          </p:cNvSpPr>
          <p:nvPr>
            <p:ph type="body" sz="quarter" idx="17"/>
          </p:nvPr>
        </p:nvSpPr>
        <p:spPr>
          <a:xfrm>
            <a:off x="6273800" y="1600201"/>
            <a:ext cx="5613400" cy="647700"/>
          </a:xfrm>
        </p:spPr>
        <p:txBody>
          <a:bodyPr/>
          <a:lstStyle/>
          <a:p>
            <a:r>
              <a:rPr lang="en-US">
                <a:latin typeface="Futura PT Bold"/>
                <a:cs typeface="Futura Medium"/>
              </a:rPr>
              <a:t>Rev Counter</a:t>
            </a:r>
            <a:endParaRPr lang="en-US"/>
          </a:p>
        </p:txBody>
      </p:sp>
      <p:sp>
        <p:nvSpPr>
          <p:cNvPr id="8" name="Content Placeholder 7">
            <a:extLst>
              <a:ext uri="{FF2B5EF4-FFF2-40B4-BE49-F238E27FC236}">
                <a16:creationId xmlns:a16="http://schemas.microsoft.com/office/drawing/2014/main" id="{7CA87A0A-91D6-3546-0947-1B075529FCD3}"/>
              </a:ext>
            </a:extLst>
          </p:cNvPr>
          <p:cNvSpPr>
            <a:spLocks noGrp="1"/>
          </p:cNvSpPr>
          <p:nvPr>
            <p:ph sz="quarter" idx="18"/>
          </p:nvPr>
        </p:nvSpPr>
        <p:spPr>
          <a:xfrm>
            <a:off x="304800" y="2247901"/>
            <a:ext cx="5608320" cy="3553883"/>
          </a:xfrm>
        </p:spPr>
        <p:txBody>
          <a:bodyPr vert="horz" lIns="91440" tIns="45720" rIns="91440" bIns="45720" rtlCol="0">
            <a:normAutofit/>
          </a:bodyPr>
          <a:lstStyle/>
          <a:p>
            <a:pPr algn="l"/>
            <a:r>
              <a:rPr lang="en-US" sz="1800" b="1" u="sng"/>
              <a:t>Definition:</a:t>
            </a:r>
            <a:r>
              <a:rPr lang="en-US" sz="1800"/>
              <a:t> An instrument measuring the engine's rotational speed in RPM.</a:t>
            </a:r>
          </a:p>
          <a:p>
            <a:pPr algn="l"/>
            <a:r>
              <a:rPr lang="en-US" sz="1800" b="1" u="sng"/>
              <a:t>Importance:</a:t>
            </a:r>
            <a:r>
              <a:rPr lang="en-US" sz="1800"/>
              <a:t> Provides insights into engine operation and performance.</a:t>
            </a:r>
          </a:p>
          <a:p>
            <a:pPr lvl="1"/>
            <a:r>
              <a:rPr lang="en-US" sz="1800"/>
              <a:t>Engine Speed Indicator</a:t>
            </a:r>
          </a:p>
          <a:p>
            <a:pPr lvl="1"/>
            <a:r>
              <a:rPr lang="en-US" sz="1800"/>
              <a:t>Performance Monitoring</a:t>
            </a:r>
          </a:p>
        </p:txBody>
      </p:sp>
      <p:pic>
        <p:nvPicPr>
          <p:cNvPr id="4" name="Content Placeholder 3" descr="A close up of a speedometer&#10;&#10;Description automatically generated">
            <a:extLst>
              <a:ext uri="{FF2B5EF4-FFF2-40B4-BE49-F238E27FC236}">
                <a16:creationId xmlns:a16="http://schemas.microsoft.com/office/drawing/2014/main" id="{3C7A2EEC-442E-6B1F-47C5-DCA49A8E5DFD}"/>
              </a:ext>
            </a:extLst>
          </p:cNvPr>
          <p:cNvPicPr>
            <a:picLocks noChangeAspect="1"/>
          </p:cNvPicPr>
          <p:nvPr/>
        </p:nvPicPr>
        <p:blipFill rotWithShape="1">
          <a:blip r:embed="rId3"/>
          <a:srcRect r="11233"/>
          <a:stretch/>
        </p:blipFill>
        <p:spPr>
          <a:xfrm>
            <a:off x="6278880" y="2247901"/>
            <a:ext cx="5608320" cy="3553883"/>
          </a:xfrm>
          <a:prstGeom prst="round2SameRect">
            <a:avLst>
              <a:gd name="adj1" fmla="val 0"/>
              <a:gd name="adj2" fmla="val 4759"/>
            </a:avLst>
          </a:prstGeom>
          <a:noFill/>
        </p:spPr>
      </p:pic>
      <p:sp>
        <p:nvSpPr>
          <p:cNvPr id="2" name="Title 1">
            <a:extLst>
              <a:ext uri="{FF2B5EF4-FFF2-40B4-BE49-F238E27FC236}">
                <a16:creationId xmlns:a16="http://schemas.microsoft.com/office/drawing/2014/main" id="{2758A9F1-08DB-40AA-6A61-6772BD293D1A}"/>
              </a:ext>
            </a:extLst>
          </p:cNvPr>
          <p:cNvSpPr>
            <a:spLocks noGrp="1"/>
          </p:cNvSpPr>
          <p:nvPr>
            <p:ph type="title"/>
          </p:nvPr>
        </p:nvSpPr>
        <p:spPr>
          <a:xfrm>
            <a:off x="609600" y="274639"/>
            <a:ext cx="10972800" cy="1143000"/>
          </a:xfrm>
        </p:spPr>
        <p:txBody>
          <a:bodyPr anchor="ctr">
            <a:normAutofit/>
          </a:bodyPr>
          <a:lstStyle/>
          <a:p>
            <a:r>
              <a:rPr lang="en-US"/>
              <a:t>Rev Counter</a:t>
            </a:r>
          </a:p>
        </p:txBody>
      </p:sp>
    </p:spTree>
    <p:extLst>
      <p:ext uri="{BB962C8B-B14F-4D97-AF65-F5344CB8AC3E}">
        <p14:creationId xmlns:p14="http://schemas.microsoft.com/office/powerpoint/2010/main" val="25240891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9E0F4D-47BB-584F-8148-CEEF4AE6DDFE}"/>
              </a:ext>
            </a:extLst>
          </p:cNvPr>
          <p:cNvSpPr>
            <a:spLocks noGrp="1"/>
          </p:cNvSpPr>
          <p:nvPr>
            <p:ph type="title"/>
          </p:nvPr>
        </p:nvSpPr>
        <p:spPr>
          <a:xfrm>
            <a:off x="701647" y="2456435"/>
            <a:ext cx="9598800" cy="2427800"/>
          </a:xfrm>
        </p:spPr>
        <p:txBody>
          <a:bodyPr anchor="t">
            <a:normAutofit/>
          </a:bodyPr>
          <a:lstStyle/>
          <a:p>
            <a:r>
              <a:rPr lang="en-US" sz="6500">
                <a:cs typeface="FUTURA MEDIUM"/>
              </a:rPr>
              <a:t>06 – Electrical System</a:t>
            </a:r>
          </a:p>
        </p:txBody>
      </p:sp>
      <p:pic>
        <p:nvPicPr>
          <p:cNvPr id="3" name="Graphic 2">
            <a:extLst>
              <a:ext uri="{FF2B5EF4-FFF2-40B4-BE49-F238E27FC236}">
                <a16:creationId xmlns:a16="http://schemas.microsoft.com/office/drawing/2014/main" id="{05355144-DEB7-9F40-811B-307E8F83B93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314088" y="3528876"/>
            <a:ext cx="450907" cy="507271"/>
          </a:xfrm>
          <a:prstGeom prst="rect">
            <a:avLst/>
          </a:prstGeom>
        </p:spPr>
      </p:pic>
    </p:spTree>
    <p:extLst>
      <p:ext uri="{BB962C8B-B14F-4D97-AF65-F5344CB8AC3E}">
        <p14:creationId xmlns:p14="http://schemas.microsoft.com/office/powerpoint/2010/main" val="12703039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
            <a:extLst>
              <a:ext uri="{FF2B5EF4-FFF2-40B4-BE49-F238E27FC236}">
                <a16:creationId xmlns:a16="http://schemas.microsoft.com/office/drawing/2014/main" id="{1298AF02-3F8A-9399-D1BF-9449FA3E28EF}"/>
              </a:ext>
            </a:extLst>
          </p:cNvPr>
          <p:cNvSpPr>
            <a:spLocks noGrp="1"/>
          </p:cNvSpPr>
          <p:nvPr>
            <p:ph type="body" sz="quarter" idx="13"/>
          </p:nvPr>
        </p:nvSpPr>
        <p:spPr>
          <a:xfrm>
            <a:off x="304800" y="1600201"/>
            <a:ext cx="5613400" cy="647700"/>
          </a:xfrm>
        </p:spPr>
        <p:txBody>
          <a:bodyPr/>
          <a:lstStyle/>
          <a:p>
            <a:r>
              <a:rPr lang="en-US"/>
              <a:t>Overview</a:t>
            </a:r>
          </a:p>
        </p:txBody>
      </p:sp>
      <p:sp>
        <p:nvSpPr>
          <p:cNvPr id="15" name="Text Placeholder 2">
            <a:extLst>
              <a:ext uri="{FF2B5EF4-FFF2-40B4-BE49-F238E27FC236}">
                <a16:creationId xmlns:a16="http://schemas.microsoft.com/office/drawing/2014/main" id="{4C1FF740-0F76-1F18-E0CE-5458B48F9D6A}"/>
              </a:ext>
            </a:extLst>
          </p:cNvPr>
          <p:cNvSpPr>
            <a:spLocks noGrp="1"/>
          </p:cNvSpPr>
          <p:nvPr>
            <p:ph type="body" sz="quarter" idx="17"/>
          </p:nvPr>
        </p:nvSpPr>
        <p:spPr>
          <a:xfrm>
            <a:off x="6273800" y="1600201"/>
            <a:ext cx="5613400" cy="647700"/>
          </a:xfrm>
        </p:spPr>
        <p:txBody>
          <a:bodyPr/>
          <a:lstStyle/>
          <a:p>
            <a:r>
              <a:rPr lang="en-US"/>
              <a:t>Battery</a:t>
            </a:r>
          </a:p>
        </p:txBody>
      </p:sp>
      <p:sp>
        <p:nvSpPr>
          <p:cNvPr id="8" name="Content Placeholder 7">
            <a:extLst>
              <a:ext uri="{FF2B5EF4-FFF2-40B4-BE49-F238E27FC236}">
                <a16:creationId xmlns:a16="http://schemas.microsoft.com/office/drawing/2014/main" id="{1F5326AE-301B-C748-2180-9B7A0995B138}"/>
              </a:ext>
            </a:extLst>
          </p:cNvPr>
          <p:cNvSpPr>
            <a:spLocks noGrp="1"/>
          </p:cNvSpPr>
          <p:nvPr>
            <p:ph sz="quarter" idx="18"/>
          </p:nvPr>
        </p:nvSpPr>
        <p:spPr>
          <a:xfrm>
            <a:off x="304800" y="2247901"/>
            <a:ext cx="5608320" cy="3553883"/>
          </a:xfrm>
        </p:spPr>
        <p:txBody>
          <a:bodyPr vert="horz" lIns="91440" tIns="45720" rIns="91440" bIns="45720" rtlCol="0">
            <a:normAutofit/>
          </a:bodyPr>
          <a:lstStyle/>
          <a:p>
            <a:pPr>
              <a:lnSpc>
                <a:spcPct val="110000"/>
              </a:lnSpc>
              <a:buClr>
                <a:schemeClr val="accent2"/>
              </a:buClr>
            </a:pPr>
            <a:r>
              <a:rPr lang="en-US" sz="1800" b="1" u="sng"/>
              <a:t>Definition:</a:t>
            </a:r>
            <a:r>
              <a:rPr lang="en-US" sz="1800" b="1"/>
              <a:t> </a:t>
            </a:r>
            <a:r>
              <a:rPr lang="en-US" sz="1800"/>
              <a:t>A reserve of chemical energy for car's electrical needs.</a:t>
            </a:r>
          </a:p>
          <a:p>
            <a:pPr>
              <a:lnSpc>
                <a:spcPct val="110000"/>
              </a:lnSpc>
              <a:buClr>
                <a:schemeClr val="accent2"/>
              </a:buClr>
            </a:pPr>
            <a:r>
              <a:rPr lang="en-US" sz="1800" b="1" u="sng"/>
              <a:t>Importance:</a:t>
            </a:r>
            <a:r>
              <a:rPr lang="en-US" sz="1800"/>
              <a:t> Powers the car's electrical components.</a:t>
            </a:r>
          </a:p>
          <a:p>
            <a:pPr lvl="1">
              <a:lnSpc>
                <a:spcPct val="110000"/>
              </a:lnSpc>
              <a:buClr>
                <a:schemeClr val="accent2"/>
              </a:buClr>
            </a:pPr>
            <a:r>
              <a:rPr lang="en-US" sz="1800"/>
              <a:t>Battery Terminal</a:t>
            </a:r>
          </a:p>
          <a:p>
            <a:pPr lvl="1">
              <a:lnSpc>
                <a:spcPct val="110000"/>
              </a:lnSpc>
              <a:buClr>
                <a:schemeClr val="accent2"/>
              </a:buClr>
            </a:pPr>
            <a:r>
              <a:rPr lang="en-US" sz="1800"/>
              <a:t>Cold-Start Amps</a:t>
            </a:r>
          </a:p>
          <a:p>
            <a:pPr lvl="1">
              <a:lnSpc>
                <a:spcPct val="110000"/>
              </a:lnSpc>
              <a:buClr>
                <a:schemeClr val="accent2"/>
              </a:buClr>
            </a:pPr>
            <a:r>
              <a:rPr lang="en-US" sz="1800"/>
              <a:t>Group Size</a:t>
            </a:r>
          </a:p>
          <a:p>
            <a:pPr lvl="1">
              <a:lnSpc>
                <a:spcPct val="110000"/>
              </a:lnSpc>
              <a:buClr>
                <a:schemeClr val="accent2"/>
              </a:buClr>
            </a:pPr>
            <a:r>
              <a:rPr lang="en-US" sz="1800"/>
              <a:t>AGM Technology</a:t>
            </a:r>
          </a:p>
        </p:txBody>
      </p:sp>
      <p:pic>
        <p:nvPicPr>
          <p:cNvPr id="4" name="Content Placeholder 3" descr="A white and black battery with red and blue buttons&#10;&#10;Description automatically generated">
            <a:extLst>
              <a:ext uri="{FF2B5EF4-FFF2-40B4-BE49-F238E27FC236}">
                <a16:creationId xmlns:a16="http://schemas.microsoft.com/office/drawing/2014/main" id="{F8541AFC-6175-14B3-8ED8-BB640BE545C7}"/>
              </a:ext>
            </a:extLst>
          </p:cNvPr>
          <p:cNvPicPr>
            <a:picLocks noChangeAspect="1"/>
          </p:cNvPicPr>
          <p:nvPr/>
        </p:nvPicPr>
        <p:blipFill rotWithShape="1">
          <a:blip r:embed="rId3"/>
          <a:srcRect l="3764" r="7468"/>
          <a:stretch/>
        </p:blipFill>
        <p:spPr>
          <a:xfrm>
            <a:off x="6278880" y="2247901"/>
            <a:ext cx="5608320" cy="3553883"/>
          </a:xfrm>
          <a:prstGeom prst="round2SameRect">
            <a:avLst>
              <a:gd name="adj1" fmla="val 0"/>
              <a:gd name="adj2" fmla="val 4759"/>
            </a:avLst>
          </a:prstGeom>
          <a:noFill/>
        </p:spPr>
      </p:pic>
      <p:sp>
        <p:nvSpPr>
          <p:cNvPr id="2" name="Title 1">
            <a:extLst>
              <a:ext uri="{FF2B5EF4-FFF2-40B4-BE49-F238E27FC236}">
                <a16:creationId xmlns:a16="http://schemas.microsoft.com/office/drawing/2014/main" id="{CD150E41-B864-8497-A7EC-D3091DDA0150}"/>
              </a:ext>
            </a:extLst>
          </p:cNvPr>
          <p:cNvSpPr>
            <a:spLocks noGrp="1"/>
          </p:cNvSpPr>
          <p:nvPr>
            <p:ph type="title"/>
          </p:nvPr>
        </p:nvSpPr>
        <p:spPr>
          <a:xfrm>
            <a:off x="609600" y="274639"/>
            <a:ext cx="10972800" cy="1143000"/>
          </a:xfrm>
        </p:spPr>
        <p:txBody>
          <a:bodyPr anchor="ctr">
            <a:normAutofit/>
          </a:bodyPr>
          <a:lstStyle/>
          <a:p>
            <a:r>
              <a:rPr lang="en-US"/>
              <a:t>Battery</a:t>
            </a:r>
          </a:p>
        </p:txBody>
      </p:sp>
    </p:spTree>
    <p:extLst>
      <p:ext uri="{BB962C8B-B14F-4D97-AF65-F5344CB8AC3E}">
        <p14:creationId xmlns:p14="http://schemas.microsoft.com/office/powerpoint/2010/main" val="658408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
            <a:extLst>
              <a:ext uri="{FF2B5EF4-FFF2-40B4-BE49-F238E27FC236}">
                <a16:creationId xmlns:a16="http://schemas.microsoft.com/office/drawing/2014/main" id="{C95F117D-A898-5E18-BEF3-577E1B0FF9BE}"/>
              </a:ext>
            </a:extLst>
          </p:cNvPr>
          <p:cNvSpPr>
            <a:spLocks noGrp="1"/>
          </p:cNvSpPr>
          <p:nvPr>
            <p:ph type="body" sz="quarter" idx="13"/>
          </p:nvPr>
        </p:nvSpPr>
        <p:spPr>
          <a:xfrm>
            <a:off x="304800" y="1600201"/>
            <a:ext cx="5613400" cy="647700"/>
          </a:xfrm>
        </p:spPr>
        <p:txBody>
          <a:bodyPr/>
          <a:lstStyle/>
          <a:p>
            <a:r>
              <a:rPr lang="en-US"/>
              <a:t>Alternator</a:t>
            </a:r>
          </a:p>
        </p:txBody>
      </p:sp>
      <p:sp>
        <p:nvSpPr>
          <p:cNvPr id="15" name="Text Placeholder 2">
            <a:extLst>
              <a:ext uri="{FF2B5EF4-FFF2-40B4-BE49-F238E27FC236}">
                <a16:creationId xmlns:a16="http://schemas.microsoft.com/office/drawing/2014/main" id="{31D6F883-3299-4EE7-C8FE-38E514FF9275}"/>
              </a:ext>
            </a:extLst>
          </p:cNvPr>
          <p:cNvSpPr>
            <a:spLocks noGrp="1"/>
          </p:cNvSpPr>
          <p:nvPr>
            <p:ph type="body" sz="quarter" idx="17"/>
          </p:nvPr>
        </p:nvSpPr>
        <p:spPr>
          <a:xfrm>
            <a:off x="6273800" y="1600201"/>
            <a:ext cx="5613400" cy="647700"/>
          </a:xfrm>
        </p:spPr>
        <p:txBody>
          <a:bodyPr/>
          <a:lstStyle/>
          <a:p>
            <a:r>
              <a:rPr lang="en-US">
                <a:latin typeface="Futura PT Bold"/>
                <a:cs typeface="Arial"/>
              </a:rPr>
              <a:t>Overview</a:t>
            </a:r>
            <a:endParaRPr lang="en-US"/>
          </a:p>
        </p:txBody>
      </p:sp>
      <p:pic>
        <p:nvPicPr>
          <p:cNvPr id="4" name="Content Placeholder 3" descr="A close up of a car alternator&#10;&#10;Description automatically generated">
            <a:extLst>
              <a:ext uri="{FF2B5EF4-FFF2-40B4-BE49-F238E27FC236}">
                <a16:creationId xmlns:a16="http://schemas.microsoft.com/office/drawing/2014/main" id="{B2DA4782-E581-EDC4-39B1-18AF761975A3}"/>
              </a:ext>
            </a:extLst>
          </p:cNvPr>
          <p:cNvPicPr>
            <a:picLocks noChangeAspect="1"/>
          </p:cNvPicPr>
          <p:nvPr/>
        </p:nvPicPr>
        <p:blipFill rotWithShape="1">
          <a:blip r:embed="rId3"/>
          <a:srcRect r="1" b="5068"/>
          <a:stretch/>
        </p:blipFill>
        <p:spPr>
          <a:xfrm>
            <a:off x="304800" y="2247901"/>
            <a:ext cx="5608320" cy="3553883"/>
          </a:xfrm>
          <a:prstGeom prst="round2SameRect">
            <a:avLst>
              <a:gd name="adj1" fmla="val 0"/>
              <a:gd name="adj2" fmla="val 4363"/>
            </a:avLst>
          </a:prstGeom>
          <a:noFill/>
        </p:spPr>
      </p:pic>
      <p:sp>
        <p:nvSpPr>
          <p:cNvPr id="8" name="Content Placeholder 7">
            <a:extLst>
              <a:ext uri="{FF2B5EF4-FFF2-40B4-BE49-F238E27FC236}">
                <a16:creationId xmlns:a16="http://schemas.microsoft.com/office/drawing/2014/main" id="{993A00E5-FA00-62DD-E9C7-7CF459A7C7EB}"/>
              </a:ext>
            </a:extLst>
          </p:cNvPr>
          <p:cNvSpPr>
            <a:spLocks noGrp="1"/>
          </p:cNvSpPr>
          <p:nvPr>
            <p:ph sz="quarter" idx="19"/>
          </p:nvPr>
        </p:nvSpPr>
        <p:spPr>
          <a:xfrm>
            <a:off x="6278880" y="2247901"/>
            <a:ext cx="5608320" cy="3553883"/>
          </a:xfrm>
        </p:spPr>
        <p:txBody>
          <a:bodyPr vert="horz" lIns="91440" tIns="45720" rIns="91440" bIns="45720" rtlCol="0">
            <a:noAutofit/>
          </a:bodyPr>
          <a:lstStyle/>
          <a:p>
            <a:pPr>
              <a:lnSpc>
                <a:spcPct val="100000"/>
              </a:lnSpc>
            </a:pPr>
            <a:r>
              <a:rPr lang="en-US" sz="1800" b="1" u="sng"/>
              <a:t>Definition:</a:t>
            </a:r>
            <a:r>
              <a:rPr lang="en-US" sz="1800"/>
              <a:t> A device that converts mechanical energy to electrical energy for the car's use.</a:t>
            </a:r>
          </a:p>
          <a:p>
            <a:pPr>
              <a:lnSpc>
                <a:spcPct val="100000"/>
              </a:lnSpc>
            </a:pPr>
            <a:r>
              <a:rPr lang="en-US" sz="1800" b="1" u="sng"/>
              <a:t>Importance:</a:t>
            </a:r>
            <a:r>
              <a:rPr lang="en-US" sz="1800"/>
              <a:t> Essential for the car's electrical operation and battery recharging.</a:t>
            </a:r>
          </a:p>
          <a:p>
            <a:pPr lvl="1">
              <a:lnSpc>
                <a:spcPct val="100000"/>
              </a:lnSpc>
            </a:pPr>
            <a:r>
              <a:rPr lang="en-US" sz="1800"/>
              <a:t>Partnership with Battery </a:t>
            </a:r>
          </a:p>
          <a:p>
            <a:pPr lvl="1">
              <a:lnSpc>
                <a:spcPct val="100000"/>
              </a:lnSpc>
            </a:pPr>
            <a:r>
              <a:rPr lang="en-US" sz="1800"/>
              <a:t>AC Conversion</a:t>
            </a:r>
          </a:p>
          <a:p>
            <a:pPr lvl="1">
              <a:lnSpc>
                <a:spcPct val="100000"/>
              </a:lnSpc>
            </a:pPr>
            <a:r>
              <a:rPr lang="en-US" sz="1800"/>
              <a:t>Battery Charging</a:t>
            </a:r>
          </a:p>
          <a:p>
            <a:pPr lvl="1">
              <a:lnSpc>
                <a:spcPct val="100000"/>
              </a:lnSpc>
            </a:pPr>
            <a:r>
              <a:rPr lang="en-US" sz="1800"/>
              <a:t>Engine Connection</a:t>
            </a:r>
          </a:p>
          <a:p>
            <a:pPr>
              <a:lnSpc>
                <a:spcPct val="100000"/>
              </a:lnSpc>
            </a:pPr>
            <a:endParaRPr lang="en-US" sz="1800" b="1" u="sng"/>
          </a:p>
        </p:txBody>
      </p:sp>
      <p:sp>
        <p:nvSpPr>
          <p:cNvPr id="2" name="Title 1">
            <a:extLst>
              <a:ext uri="{FF2B5EF4-FFF2-40B4-BE49-F238E27FC236}">
                <a16:creationId xmlns:a16="http://schemas.microsoft.com/office/drawing/2014/main" id="{46103532-FAF3-AC27-2187-732FB17EF43E}"/>
              </a:ext>
            </a:extLst>
          </p:cNvPr>
          <p:cNvSpPr>
            <a:spLocks noGrp="1"/>
          </p:cNvSpPr>
          <p:nvPr>
            <p:ph type="title"/>
          </p:nvPr>
        </p:nvSpPr>
        <p:spPr>
          <a:xfrm>
            <a:off x="609600" y="274639"/>
            <a:ext cx="10972800" cy="1143000"/>
          </a:xfrm>
        </p:spPr>
        <p:txBody>
          <a:bodyPr anchor="ctr">
            <a:normAutofit/>
          </a:bodyPr>
          <a:lstStyle/>
          <a:p>
            <a:r>
              <a:rPr lang="en-US"/>
              <a:t>Alternator </a:t>
            </a:r>
            <a:br>
              <a:rPr lang="en-US"/>
            </a:br>
            <a:endParaRPr lang="en-US"/>
          </a:p>
        </p:txBody>
      </p:sp>
    </p:spTree>
    <p:extLst>
      <p:ext uri="{BB962C8B-B14F-4D97-AF65-F5344CB8AC3E}">
        <p14:creationId xmlns:p14="http://schemas.microsoft.com/office/powerpoint/2010/main" val="3262319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9E0F4D-47BB-584F-8148-CEEF4AE6DDFE}"/>
              </a:ext>
            </a:extLst>
          </p:cNvPr>
          <p:cNvSpPr>
            <a:spLocks noGrp="1"/>
          </p:cNvSpPr>
          <p:nvPr>
            <p:ph type="title"/>
          </p:nvPr>
        </p:nvSpPr>
        <p:spPr>
          <a:xfrm>
            <a:off x="701647" y="2456435"/>
            <a:ext cx="9598800" cy="2427800"/>
          </a:xfrm>
        </p:spPr>
        <p:txBody>
          <a:bodyPr anchor="t">
            <a:normAutofit fontScale="90000"/>
          </a:bodyPr>
          <a:lstStyle/>
          <a:p>
            <a:r>
              <a:rPr lang="en-US" sz="6500">
                <a:cs typeface="FUTURA MEDIUM"/>
              </a:rPr>
              <a:t>07 – Emissions &amp; Comfort</a:t>
            </a:r>
            <a:br>
              <a:rPr lang="en-US" sz="6500">
                <a:cs typeface="FUTURA MEDIUM"/>
              </a:rPr>
            </a:br>
            <a:endParaRPr lang="en-US" sz="6500">
              <a:cs typeface="FUTURA MEDIUM"/>
            </a:endParaRPr>
          </a:p>
        </p:txBody>
      </p:sp>
      <p:pic>
        <p:nvPicPr>
          <p:cNvPr id="3" name="Graphic 2">
            <a:extLst>
              <a:ext uri="{FF2B5EF4-FFF2-40B4-BE49-F238E27FC236}">
                <a16:creationId xmlns:a16="http://schemas.microsoft.com/office/drawing/2014/main" id="{05355144-DEB7-9F40-811B-307E8F83B93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332529" y="2908944"/>
            <a:ext cx="450907" cy="507271"/>
          </a:xfrm>
          <a:prstGeom prst="rect">
            <a:avLst/>
          </a:prstGeom>
        </p:spPr>
      </p:pic>
    </p:spTree>
    <p:extLst>
      <p:ext uri="{BB962C8B-B14F-4D97-AF65-F5344CB8AC3E}">
        <p14:creationId xmlns:p14="http://schemas.microsoft.com/office/powerpoint/2010/main" val="36392354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
            <a:extLst>
              <a:ext uri="{FF2B5EF4-FFF2-40B4-BE49-F238E27FC236}">
                <a16:creationId xmlns:a16="http://schemas.microsoft.com/office/drawing/2014/main" id="{7CF1867E-C650-046A-51E3-3B0CCEDDA535}"/>
              </a:ext>
            </a:extLst>
          </p:cNvPr>
          <p:cNvSpPr>
            <a:spLocks noGrp="1"/>
          </p:cNvSpPr>
          <p:nvPr>
            <p:ph type="body" sz="quarter" idx="13"/>
          </p:nvPr>
        </p:nvSpPr>
        <p:spPr>
          <a:xfrm>
            <a:off x="304800" y="1600201"/>
            <a:ext cx="5613400" cy="647700"/>
          </a:xfrm>
        </p:spPr>
        <p:txBody>
          <a:bodyPr/>
          <a:lstStyle/>
          <a:p>
            <a:r>
              <a:rPr lang="en-US"/>
              <a:t>Catalytic Converter</a:t>
            </a:r>
          </a:p>
        </p:txBody>
      </p:sp>
      <p:sp>
        <p:nvSpPr>
          <p:cNvPr id="15" name="Text Placeholder 2">
            <a:extLst>
              <a:ext uri="{FF2B5EF4-FFF2-40B4-BE49-F238E27FC236}">
                <a16:creationId xmlns:a16="http://schemas.microsoft.com/office/drawing/2014/main" id="{700F357A-535F-F917-656D-37DC0655AED4}"/>
              </a:ext>
            </a:extLst>
          </p:cNvPr>
          <p:cNvSpPr>
            <a:spLocks noGrp="1"/>
          </p:cNvSpPr>
          <p:nvPr>
            <p:ph type="body" sz="quarter" idx="17"/>
          </p:nvPr>
        </p:nvSpPr>
        <p:spPr>
          <a:xfrm>
            <a:off x="6273800" y="1600201"/>
            <a:ext cx="5613400" cy="647700"/>
          </a:xfrm>
        </p:spPr>
        <p:txBody>
          <a:bodyPr/>
          <a:lstStyle/>
          <a:p>
            <a:r>
              <a:rPr lang="en-US"/>
              <a:t>Overview</a:t>
            </a:r>
          </a:p>
        </p:txBody>
      </p:sp>
      <p:pic>
        <p:nvPicPr>
          <p:cNvPr id="4" name="Content Placeholder 3" descr="A silver exhaust pipe with a wire&#10;&#10;Description automatically generated">
            <a:extLst>
              <a:ext uri="{FF2B5EF4-FFF2-40B4-BE49-F238E27FC236}">
                <a16:creationId xmlns:a16="http://schemas.microsoft.com/office/drawing/2014/main" id="{6141DECB-133D-3339-F043-1846BB3478CD}"/>
              </a:ext>
            </a:extLst>
          </p:cNvPr>
          <p:cNvPicPr>
            <a:picLocks noChangeAspect="1"/>
          </p:cNvPicPr>
          <p:nvPr/>
        </p:nvPicPr>
        <p:blipFill rotWithShape="1">
          <a:blip r:embed="rId3"/>
          <a:srcRect l="5593" r="4456" b="-1"/>
          <a:stretch/>
        </p:blipFill>
        <p:spPr>
          <a:xfrm>
            <a:off x="304800" y="2247901"/>
            <a:ext cx="5608320" cy="3553883"/>
          </a:xfrm>
          <a:prstGeom prst="round2SameRect">
            <a:avLst>
              <a:gd name="adj1" fmla="val 0"/>
              <a:gd name="adj2" fmla="val 4363"/>
            </a:avLst>
          </a:prstGeom>
          <a:noFill/>
        </p:spPr>
      </p:pic>
      <p:sp>
        <p:nvSpPr>
          <p:cNvPr id="8" name="Content Placeholder 7">
            <a:extLst>
              <a:ext uri="{FF2B5EF4-FFF2-40B4-BE49-F238E27FC236}">
                <a16:creationId xmlns:a16="http://schemas.microsoft.com/office/drawing/2014/main" id="{1D387EC4-FA3B-F586-46C2-459D7EA197C5}"/>
              </a:ext>
            </a:extLst>
          </p:cNvPr>
          <p:cNvSpPr>
            <a:spLocks noGrp="1"/>
          </p:cNvSpPr>
          <p:nvPr>
            <p:ph sz="quarter" idx="19"/>
          </p:nvPr>
        </p:nvSpPr>
        <p:spPr>
          <a:xfrm>
            <a:off x="6278880" y="2247901"/>
            <a:ext cx="5608320" cy="3553883"/>
          </a:xfrm>
        </p:spPr>
        <p:txBody>
          <a:bodyPr vert="horz" lIns="91440" tIns="45720" rIns="91440" bIns="45720" rtlCol="0">
            <a:normAutofit/>
          </a:bodyPr>
          <a:lstStyle/>
          <a:p>
            <a:pPr algn="l"/>
            <a:r>
              <a:rPr lang="en-US" sz="1800" b="1" u="sng"/>
              <a:t>Definition:</a:t>
            </a:r>
            <a:r>
              <a:rPr lang="en-US" sz="1800"/>
              <a:t> A device that reduces harmful emissions from the vehicle's exhaust.</a:t>
            </a:r>
          </a:p>
          <a:p>
            <a:pPr algn="l"/>
            <a:r>
              <a:rPr lang="en-US" sz="1800" b="1" u="sng"/>
              <a:t>Importance:</a:t>
            </a:r>
            <a:r>
              <a:rPr lang="en-US" sz="1800"/>
              <a:t> Crucial for reducing environmental pollution.</a:t>
            </a:r>
          </a:p>
          <a:p>
            <a:pPr lvl="1"/>
            <a:r>
              <a:rPr lang="en-US" sz="1800" b="1"/>
              <a:t>Redox Reactions: </a:t>
            </a:r>
            <a:r>
              <a:rPr lang="en-US" sz="1800"/>
              <a:t>Converts toxic gases into less harmful ones.</a:t>
            </a:r>
          </a:p>
          <a:p>
            <a:pPr lvl="1"/>
            <a:r>
              <a:rPr lang="en-US" sz="1800" b="1"/>
              <a:t>Application: </a:t>
            </a:r>
          </a:p>
          <a:p>
            <a:pPr lvl="2"/>
            <a:r>
              <a:rPr lang="en-US" sz="1800"/>
              <a:t>Used in gasoline</a:t>
            </a:r>
          </a:p>
          <a:p>
            <a:pPr lvl="2"/>
            <a:r>
              <a:rPr lang="en-US" sz="1800"/>
              <a:t>diesel engines,</a:t>
            </a:r>
          </a:p>
          <a:p>
            <a:pPr lvl="2"/>
            <a:r>
              <a:rPr lang="en-US" sz="1800"/>
              <a:t>other fuel-burning devices.</a:t>
            </a:r>
          </a:p>
        </p:txBody>
      </p:sp>
      <p:sp>
        <p:nvSpPr>
          <p:cNvPr id="2" name="Title 1">
            <a:extLst>
              <a:ext uri="{FF2B5EF4-FFF2-40B4-BE49-F238E27FC236}">
                <a16:creationId xmlns:a16="http://schemas.microsoft.com/office/drawing/2014/main" id="{987A4664-4FA8-835F-5541-057C0A22E408}"/>
              </a:ext>
            </a:extLst>
          </p:cNvPr>
          <p:cNvSpPr>
            <a:spLocks noGrp="1"/>
          </p:cNvSpPr>
          <p:nvPr>
            <p:ph type="title"/>
          </p:nvPr>
        </p:nvSpPr>
        <p:spPr>
          <a:xfrm>
            <a:off x="609600" y="274639"/>
            <a:ext cx="10972800" cy="1143000"/>
          </a:xfrm>
        </p:spPr>
        <p:txBody>
          <a:bodyPr anchor="ctr">
            <a:normAutofit/>
          </a:bodyPr>
          <a:lstStyle/>
          <a:p>
            <a:r>
              <a:rPr lang="en-US"/>
              <a:t>Catalytic Converter</a:t>
            </a:r>
          </a:p>
        </p:txBody>
      </p:sp>
    </p:spTree>
    <p:extLst>
      <p:ext uri="{BB962C8B-B14F-4D97-AF65-F5344CB8AC3E}">
        <p14:creationId xmlns:p14="http://schemas.microsoft.com/office/powerpoint/2010/main" val="13822732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9E0F4D-47BB-584F-8148-CEEF4AE6DDFE}"/>
              </a:ext>
            </a:extLst>
          </p:cNvPr>
          <p:cNvSpPr>
            <a:spLocks noGrp="1"/>
          </p:cNvSpPr>
          <p:nvPr>
            <p:ph type="title"/>
          </p:nvPr>
        </p:nvSpPr>
        <p:spPr>
          <a:xfrm>
            <a:off x="701647" y="2456435"/>
            <a:ext cx="9598800" cy="2427800"/>
          </a:xfrm>
        </p:spPr>
        <p:txBody>
          <a:bodyPr anchor="t">
            <a:normAutofit/>
          </a:bodyPr>
          <a:lstStyle/>
          <a:p>
            <a:r>
              <a:rPr lang="en-US">
                <a:cs typeface="FUTURA MEDIUM"/>
              </a:rPr>
              <a:t>01– </a:t>
            </a:r>
            <a:r>
              <a:rPr lang="en-US" b="0">
                <a:cs typeface="FUTURA MEDIUM"/>
              </a:rPr>
              <a:t>Sub Systems</a:t>
            </a:r>
            <a:endParaRPr lang="en-US"/>
          </a:p>
        </p:txBody>
      </p:sp>
      <p:pic>
        <p:nvPicPr>
          <p:cNvPr id="3" name="Graphic 2">
            <a:extLst>
              <a:ext uri="{FF2B5EF4-FFF2-40B4-BE49-F238E27FC236}">
                <a16:creationId xmlns:a16="http://schemas.microsoft.com/office/drawing/2014/main" id="{05355144-DEB7-9F40-811B-307E8F83B93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188597" y="2831452"/>
            <a:ext cx="450907" cy="507271"/>
          </a:xfrm>
          <a:prstGeom prst="rect">
            <a:avLst/>
          </a:prstGeom>
        </p:spPr>
      </p:pic>
    </p:spTree>
    <p:extLst>
      <p:ext uri="{BB962C8B-B14F-4D97-AF65-F5344CB8AC3E}">
        <p14:creationId xmlns:p14="http://schemas.microsoft.com/office/powerpoint/2010/main" val="1996240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
            <a:extLst>
              <a:ext uri="{FF2B5EF4-FFF2-40B4-BE49-F238E27FC236}">
                <a16:creationId xmlns:a16="http://schemas.microsoft.com/office/drawing/2014/main" id="{CF1AF533-C73A-2DF4-EC74-41748A61B4D5}"/>
              </a:ext>
            </a:extLst>
          </p:cNvPr>
          <p:cNvSpPr>
            <a:spLocks noGrp="1"/>
          </p:cNvSpPr>
          <p:nvPr>
            <p:ph type="body" sz="quarter" idx="13"/>
          </p:nvPr>
        </p:nvSpPr>
        <p:spPr>
          <a:xfrm>
            <a:off x="304800" y="1600201"/>
            <a:ext cx="5613400" cy="647700"/>
          </a:xfrm>
        </p:spPr>
        <p:txBody>
          <a:bodyPr/>
          <a:lstStyle/>
          <a:p>
            <a:r>
              <a:rPr lang="en-US"/>
              <a:t>Muffler</a:t>
            </a:r>
          </a:p>
        </p:txBody>
      </p:sp>
      <p:sp>
        <p:nvSpPr>
          <p:cNvPr id="15" name="Text Placeholder 2">
            <a:extLst>
              <a:ext uri="{FF2B5EF4-FFF2-40B4-BE49-F238E27FC236}">
                <a16:creationId xmlns:a16="http://schemas.microsoft.com/office/drawing/2014/main" id="{8AB98339-37DB-379C-1DDE-F5747AE82F16}"/>
              </a:ext>
            </a:extLst>
          </p:cNvPr>
          <p:cNvSpPr>
            <a:spLocks noGrp="1"/>
          </p:cNvSpPr>
          <p:nvPr>
            <p:ph type="body" sz="quarter" idx="17"/>
          </p:nvPr>
        </p:nvSpPr>
        <p:spPr>
          <a:xfrm>
            <a:off x="6273800" y="1600201"/>
            <a:ext cx="5613400" cy="647700"/>
          </a:xfrm>
        </p:spPr>
        <p:txBody>
          <a:bodyPr/>
          <a:lstStyle/>
          <a:p>
            <a:r>
              <a:rPr lang="en-US"/>
              <a:t>Overview</a:t>
            </a:r>
          </a:p>
        </p:txBody>
      </p:sp>
      <p:pic>
        <p:nvPicPr>
          <p:cNvPr id="4" name="Content Placeholder 3" descr="A silver muffler with a pipe&#10;&#10;Description automatically generated">
            <a:extLst>
              <a:ext uri="{FF2B5EF4-FFF2-40B4-BE49-F238E27FC236}">
                <a16:creationId xmlns:a16="http://schemas.microsoft.com/office/drawing/2014/main" id="{7A730A85-5290-E824-2948-5D6E0CA5A5A1}"/>
              </a:ext>
            </a:extLst>
          </p:cNvPr>
          <p:cNvPicPr>
            <a:picLocks noChangeAspect="1"/>
          </p:cNvPicPr>
          <p:nvPr/>
        </p:nvPicPr>
        <p:blipFill rotWithShape="1">
          <a:blip r:embed="rId3"/>
          <a:srcRect t="2354" r="1" b="2357"/>
          <a:stretch/>
        </p:blipFill>
        <p:spPr>
          <a:xfrm>
            <a:off x="304800" y="2247901"/>
            <a:ext cx="5608320" cy="3553883"/>
          </a:xfrm>
          <a:prstGeom prst="round2SameRect">
            <a:avLst>
              <a:gd name="adj1" fmla="val 0"/>
              <a:gd name="adj2" fmla="val 4363"/>
            </a:avLst>
          </a:prstGeom>
          <a:noFill/>
        </p:spPr>
      </p:pic>
      <p:sp>
        <p:nvSpPr>
          <p:cNvPr id="8" name="Content Placeholder 7">
            <a:extLst>
              <a:ext uri="{FF2B5EF4-FFF2-40B4-BE49-F238E27FC236}">
                <a16:creationId xmlns:a16="http://schemas.microsoft.com/office/drawing/2014/main" id="{AE9774F8-979F-4131-DAFD-76A16103F55A}"/>
              </a:ext>
            </a:extLst>
          </p:cNvPr>
          <p:cNvSpPr>
            <a:spLocks noGrp="1"/>
          </p:cNvSpPr>
          <p:nvPr>
            <p:ph sz="quarter" idx="19"/>
          </p:nvPr>
        </p:nvSpPr>
        <p:spPr>
          <a:xfrm>
            <a:off x="6278880" y="2247901"/>
            <a:ext cx="5608320" cy="3553883"/>
          </a:xfrm>
        </p:spPr>
        <p:txBody>
          <a:bodyPr vert="horz" lIns="91440" tIns="45720" rIns="91440" bIns="45720" rtlCol="0">
            <a:normAutofit/>
          </a:bodyPr>
          <a:lstStyle/>
          <a:p>
            <a:pPr algn="l"/>
            <a:r>
              <a:rPr lang="en-US" sz="1800" b="1" u="sng"/>
              <a:t>Definition:</a:t>
            </a:r>
            <a:r>
              <a:rPr lang="en-US" sz="1800"/>
              <a:t> A component that reduces the noise emitted from a vehicle's exhaust system.</a:t>
            </a:r>
          </a:p>
          <a:p>
            <a:pPr algn="l"/>
            <a:r>
              <a:rPr lang="en-US" sz="1800" b="1" u="sng"/>
              <a:t>Importance:</a:t>
            </a:r>
            <a:r>
              <a:rPr lang="en-US" sz="1800"/>
              <a:t> Controls sound pollution and enhances driving comfort.</a:t>
            </a:r>
          </a:p>
          <a:p>
            <a:pPr lvl="1"/>
            <a:r>
              <a:rPr lang="en-US" sz="1800" b="1"/>
              <a:t>Noise Reduction: </a:t>
            </a:r>
            <a:r>
              <a:rPr lang="en-US" sz="1800"/>
              <a:t>Attenuates the sound of the engine's exhaust.</a:t>
            </a:r>
          </a:p>
          <a:p>
            <a:pPr lvl="1"/>
            <a:r>
              <a:rPr lang="en-US" sz="1800" b="1"/>
              <a:t>Construction: </a:t>
            </a:r>
            <a:r>
              <a:rPr lang="en-US" sz="1800"/>
              <a:t>Made from steel and coated with aluminum.</a:t>
            </a:r>
          </a:p>
        </p:txBody>
      </p:sp>
      <p:sp>
        <p:nvSpPr>
          <p:cNvPr id="2" name="Title 1">
            <a:extLst>
              <a:ext uri="{FF2B5EF4-FFF2-40B4-BE49-F238E27FC236}">
                <a16:creationId xmlns:a16="http://schemas.microsoft.com/office/drawing/2014/main" id="{428351D2-6949-155B-562F-AD0D6170416E}"/>
              </a:ext>
            </a:extLst>
          </p:cNvPr>
          <p:cNvSpPr>
            <a:spLocks noGrp="1"/>
          </p:cNvSpPr>
          <p:nvPr>
            <p:ph type="title"/>
          </p:nvPr>
        </p:nvSpPr>
        <p:spPr>
          <a:xfrm>
            <a:off x="609600" y="274639"/>
            <a:ext cx="10972800" cy="1143000"/>
          </a:xfrm>
        </p:spPr>
        <p:txBody>
          <a:bodyPr anchor="ctr">
            <a:normAutofit/>
          </a:bodyPr>
          <a:lstStyle/>
          <a:p>
            <a:r>
              <a:rPr lang="en-US"/>
              <a:t>Muffler</a:t>
            </a:r>
          </a:p>
        </p:txBody>
      </p:sp>
    </p:spTree>
    <p:extLst>
      <p:ext uri="{BB962C8B-B14F-4D97-AF65-F5344CB8AC3E}">
        <p14:creationId xmlns:p14="http://schemas.microsoft.com/office/powerpoint/2010/main" val="31989247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
            <a:extLst>
              <a:ext uri="{FF2B5EF4-FFF2-40B4-BE49-F238E27FC236}">
                <a16:creationId xmlns:a16="http://schemas.microsoft.com/office/drawing/2014/main" id="{974C25B3-817F-B3AD-1772-C52F05F23FD2}"/>
              </a:ext>
            </a:extLst>
          </p:cNvPr>
          <p:cNvSpPr>
            <a:spLocks noGrp="1"/>
          </p:cNvSpPr>
          <p:nvPr>
            <p:ph type="body" sz="quarter" idx="13"/>
          </p:nvPr>
        </p:nvSpPr>
        <p:spPr>
          <a:xfrm>
            <a:off x="304800" y="1600201"/>
            <a:ext cx="5613400" cy="647700"/>
          </a:xfrm>
        </p:spPr>
        <p:txBody>
          <a:bodyPr/>
          <a:lstStyle/>
          <a:p>
            <a:r>
              <a:rPr lang="en-US"/>
              <a:t>Overview</a:t>
            </a:r>
          </a:p>
        </p:txBody>
      </p:sp>
      <p:sp>
        <p:nvSpPr>
          <p:cNvPr id="15" name="Text Placeholder 2">
            <a:extLst>
              <a:ext uri="{FF2B5EF4-FFF2-40B4-BE49-F238E27FC236}">
                <a16:creationId xmlns:a16="http://schemas.microsoft.com/office/drawing/2014/main" id="{8D7A648F-6DD1-9B7E-70B0-3AD885B9701A}"/>
              </a:ext>
            </a:extLst>
          </p:cNvPr>
          <p:cNvSpPr>
            <a:spLocks noGrp="1"/>
          </p:cNvSpPr>
          <p:nvPr>
            <p:ph type="body" sz="quarter" idx="17"/>
          </p:nvPr>
        </p:nvSpPr>
        <p:spPr>
          <a:xfrm>
            <a:off x="6273800" y="1600201"/>
            <a:ext cx="5613400" cy="647700"/>
          </a:xfrm>
        </p:spPr>
        <p:txBody>
          <a:bodyPr/>
          <a:lstStyle/>
          <a:p>
            <a:r>
              <a:rPr lang="en-US"/>
              <a:t>Tail Pipe </a:t>
            </a:r>
          </a:p>
        </p:txBody>
      </p:sp>
      <p:sp>
        <p:nvSpPr>
          <p:cNvPr id="8" name="Content Placeholder 7">
            <a:extLst>
              <a:ext uri="{FF2B5EF4-FFF2-40B4-BE49-F238E27FC236}">
                <a16:creationId xmlns:a16="http://schemas.microsoft.com/office/drawing/2014/main" id="{0E222A27-8FAE-E1EC-F22C-300A2A364AAF}"/>
              </a:ext>
            </a:extLst>
          </p:cNvPr>
          <p:cNvSpPr>
            <a:spLocks noGrp="1"/>
          </p:cNvSpPr>
          <p:nvPr>
            <p:ph sz="quarter" idx="18"/>
          </p:nvPr>
        </p:nvSpPr>
        <p:spPr>
          <a:xfrm>
            <a:off x="304800" y="2247901"/>
            <a:ext cx="5608320" cy="3553883"/>
          </a:xfrm>
        </p:spPr>
        <p:txBody>
          <a:bodyPr vert="horz" lIns="91440" tIns="45720" rIns="91440" bIns="45720" rtlCol="0">
            <a:normAutofit/>
          </a:bodyPr>
          <a:lstStyle/>
          <a:p>
            <a:pPr algn="l"/>
            <a:r>
              <a:rPr lang="en-US" sz="1800" b="1" u="sng"/>
              <a:t>Definition: </a:t>
            </a:r>
            <a:r>
              <a:rPr lang="en-US" sz="1800"/>
              <a:t>A vehicle's exhaust outlet for expelling emissions.</a:t>
            </a:r>
          </a:p>
          <a:p>
            <a:pPr algn="l"/>
            <a:r>
              <a:rPr lang="en-US" sz="1800" b="1" u="sng"/>
              <a:t>Importance:</a:t>
            </a:r>
            <a:r>
              <a:rPr lang="en-US" sz="1800"/>
              <a:t> Directs exhaust gases away from the vehicle to improve safety and health.</a:t>
            </a:r>
          </a:p>
          <a:p>
            <a:pPr lvl="1"/>
            <a:r>
              <a:rPr lang="en-US" sz="1800" b="1"/>
              <a:t>Exhaust Direction: </a:t>
            </a:r>
            <a:r>
              <a:rPr lang="en-US" sz="1800"/>
              <a:t>Channels fumes from the muffler/catalytic converter to the air.</a:t>
            </a:r>
          </a:p>
          <a:p>
            <a:pPr lvl="1"/>
            <a:r>
              <a:rPr lang="en-US" sz="1800" b="1"/>
              <a:t>Construction: </a:t>
            </a:r>
            <a:r>
              <a:rPr lang="en-US" sz="1800"/>
              <a:t>Designed for durability against corrosion and heat.</a:t>
            </a:r>
          </a:p>
        </p:txBody>
      </p:sp>
      <p:pic>
        <p:nvPicPr>
          <p:cNvPr id="4" name="Content Placeholder 3" descr="A car exhaust pipe with smoke coming out of it&#10;&#10;Description automatically generated">
            <a:extLst>
              <a:ext uri="{FF2B5EF4-FFF2-40B4-BE49-F238E27FC236}">
                <a16:creationId xmlns:a16="http://schemas.microsoft.com/office/drawing/2014/main" id="{1B2229B7-0EEE-C81F-B34A-0EC2DA8D4E85}"/>
              </a:ext>
            </a:extLst>
          </p:cNvPr>
          <p:cNvPicPr>
            <a:picLocks noChangeAspect="1"/>
          </p:cNvPicPr>
          <p:nvPr/>
        </p:nvPicPr>
        <p:blipFill rotWithShape="1">
          <a:blip r:embed="rId3"/>
          <a:srcRect t="1855" r="1" b="2497"/>
          <a:stretch/>
        </p:blipFill>
        <p:spPr>
          <a:xfrm>
            <a:off x="6278880" y="2247901"/>
            <a:ext cx="5608320" cy="3553883"/>
          </a:xfrm>
          <a:prstGeom prst="round2SameRect">
            <a:avLst>
              <a:gd name="adj1" fmla="val 0"/>
              <a:gd name="adj2" fmla="val 4759"/>
            </a:avLst>
          </a:prstGeom>
          <a:noFill/>
        </p:spPr>
      </p:pic>
      <p:sp>
        <p:nvSpPr>
          <p:cNvPr id="2" name="Title 1">
            <a:extLst>
              <a:ext uri="{FF2B5EF4-FFF2-40B4-BE49-F238E27FC236}">
                <a16:creationId xmlns:a16="http://schemas.microsoft.com/office/drawing/2014/main" id="{4B711050-4D69-514E-0903-6DB3F10B0BEB}"/>
              </a:ext>
            </a:extLst>
          </p:cNvPr>
          <p:cNvSpPr>
            <a:spLocks noGrp="1"/>
          </p:cNvSpPr>
          <p:nvPr>
            <p:ph type="title"/>
          </p:nvPr>
        </p:nvSpPr>
        <p:spPr>
          <a:xfrm>
            <a:off x="609600" y="274639"/>
            <a:ext cx="10972800" cy="1143000"/>
          </a:xfrm>
        </p:spPr>
        <p:txBody>
          <a:bodyPr anchor="ctr">
            <a:normAutofit/>
          </a:bodyPr>
          <a:lstStyle/>
          <a:p>
            <a:r>
              <a:rPr lang="en-US"/>
              <a:t>Tailpipe</a:t>
            </a:r>
          </a:p>
        </p:txBody>
      </p:sp>
    </p:spTree>
    <p:extLst>
      <p:ext uri="{BB962C8B-B14F-4D97-AF65-F5344CB8AC3E}">
        <p14:creationId xmlns:p14="http://schemas.microsoft.com/office/powerpoint/2010/main" val="34994180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
            <a:extLst>
              <a:ext uri="{FF2B5EF4-FFF2-40B4-BE49-F238E27FC236}">
                <a16:creationId xmlns:a16="http://schemas.microsoft.com/office/drawing/2014/main" id="{52A900AB-D093-8E1D-BB46-31AE696DDF42}"/>
              </a:ext>
            </a:extLst>
          </p:cNvPr>
          <p:cNvSpPr>
            <a:spLocks noGrp="1"/>
          </p:cNvSpPr>
          <p:nvPr>
            <p:ph type="body" sz="quarter" idx="13"/>
          </p:nvPr>
        </p:nvSpPr>
        <p:spPr>
          <a:xfrm>
            <a:off x="304800" y="1600201"/>
            <a:ext cx="5613400" cy="647700"/>
          </a:xfrm>
        </p:spPr>
        <p:txBody>
          <a:bodyPr/>
          <a:lstStyle/>
          <a:p>
            <a:r>
              <a:rPr lang="en-US"/>
              <a:t>Overview</a:t>
            </a:r>
          </a:p>
        </p:txBody>
      </p:sp>
      <p:sp>
        <p:nvSpPr>
          <p:cNvPr id="15" name="Text Placeholder 2">
            <a:extLst>
              <a:ext uri="{FF2B5EF4-FFF2-40B4-BE49-F238E27FC236}">
                <a16:creationId xmlns:a16="http://schemas.microsoft.com/office/drawing/2014/main" id="{5D6E4E0E-2F25-8A87-3340-C770E106A151}"/>
              </a:ext>
            </a:extLst>
          </p:cNvPr>
          <p:cNvSpPr>
            <a:spLocks noGrp="1"/>
          </p:cNvSpPr>
          <p:nvPr>
            <p:ph type="body" sz="quarter" idx="17"/>
          </p:nvPr>
        </p:nvSpPr>
        <p:spPr>
          <a:xfrm>
            <a:off x="6273800" y="1600201"/>
            <a:ext cx="5613400" cy="647700"/>
          </a:xfrm>
        </p:spPr>
        <p:txBody>
          <a:bodyPr/>
          <a:lstStyle/>
          <a:p>
            <a:r>
              <a:rPr lang="en-US"/>
              <a:t>AC Compressor</a:t>
            </a:r>
          </a:p>
        </p:txBody>
      </p:sp>
      <p:sp>
        <p:nvSpPr>
          <p:cNvPr id="8" name="Content Placeholder 7">
            <a:extLst>
              <a:ext uri="{FF2B5EF4-FFF2-40B4-BE49-F238E27FC236}">
                <a16:creationId xmlns:a16="http://schemas.microsoft.com/office/drawing/2014/main" id="{CDD31327-CF9D-067E-590C-131FD2E85900}"/>
              </a:ext>
            </a:extLst>
          </p:cNvPr>
          <p:cNvSpPr>
            <a:spLocks noGrp="1"/>
          </p:cNvSpPr>
          <p:nvPr>
            <p:ph sz="quarter" idx="18"/>
          </p:nvPr>
        </p:nvSpPr>
        <p:spPr>
          <a:xfrm>
            <a:off x="304800" y="2247901"/>
            <a:ext cx="5608320" cy="3553883"/>
          </a:xfrm>
        </p:spPr>
        <p:txBody>
          <a:bodyPr vert="horz" lIns="91440" tIns="45720" rIns="91440" bIns="45720" rtlCol="0">
            <a:normAutofit/>
          </a:bodyPr>
          <a:lstStyle/>
          <a:p>
            <a:pPr algn="l"/>
            <a:r>
              <a:rPr lang="en-US" sz="1800" b="1" u="sng"/>
              <a:t>Definition:</a:t>
            </a:r>
            <a:r>
              <a:rPr lang="en-US" sz="1800"/>
              <a:t> A device in a car's AC system that compresses and circulates refrigerant.</a:t>
            </a:r>
          </a:p>
          <a:p>
            <a:pPr algn="l"/>
            <a:r>
              <a:rPr lang="en-US" sz="1800" b="1" u="sng"/>
              <a:t>Importance:</a:t>
            </a:r>
            <a:r>
              <a:rPr lang="en-US" sz="1800"/>
              <a:t> Vital for the air conditioning system to deliver cooled air to the interior.</a:t>
            </a:r>
          </a:p>
          <a:p>
            <a:pPr lvl="1"/>
            <a:r>
              <a:rPr lang="en-US" sz="1800" b="1"/>
              <a:t>Refrigerant Circulation:</a:t>
            </a:r>
            <a:r>
              <a:rPr lang="en-US" sz="1800"/>
              <a:t> Compresses refrigerant from gas to liquid.</a:t>
            </a:r>
          </a:p>
          <a:p>
            <a:pPr lvl="1"/>
            <a:r>
              <a:rPr lang="en-US" sz="1800" b="1"/>
              <a:t>Climate Control:</a:t>
            </a:r>
            <a:r>
              <a:rPr lang="en-US" sz="1800"/>
              <a:t> Enables temperature regulation inside the vehicle.</a:t>
            </a:r>
          </a:p>
        </p:txBody>
      </p:sp>
      <p:pic>
        <p:nvPicPr>
          <p:cNvPr id="4" name="Content Placeholder 3">
            <a:extLst>
              <a:ext uri="{FF2B5EF4-FFF2-40B4-BE49-F238E27FC236}">
                <a16:creationId xmlns:a16="http://schemas.microsoft.com/office/drawing/2014/main" id="{143C436A-D4B1-3E04-BABE-100E6BF81035}"/>
              </a:ext>
            </a:extLst>
          </p:cNvPr>
          <p:cNvPicPr>
            <a:picLocks noChangeAspect="1"/>
          </p:cNvPicPr>
          <p:nvPr/>
        </p:nvPicPr>
        <p:blipFill rotWithShape="1">
          <a:blip r:embed="rId3"/>
          <a:srcRect l="10255" r="12024"/>
          <a:stretch/>
        </p:blipFill>
        <p:spPr>
          <a:xfrm>
            <a:off x="6278880" y="2247901"/>
            <a:ext cx="5608320" cy="3553883"/>
          </a:xfrm>
          <a:prstGeom prst="round2SameRect">
            <a:avLst>
              <a:gd name="adj1" fmla="val 0"/>
              <a:gd name="adj2" fmla="val 4759"/>
            </a:avLst>
          </a:prstGeom>
          <a:noFill/>
        </p:spPr>
      </p:pic>
      <p:sp>
        <p:nvSpPr>
          <p:cNvPr id="2" name="Title 1">
            <a:extLst>
              <a:ext uri="{FF2B5EF4-FFF2-40B4-BE49-F238E27FC236}">
                <a16:creationId xmlns:a16="http://schemas.microsoft.com/office/drawing/2014/main" id="{EEC89477-1D2C-FFDB-4EC3-766DA4F84EE3}"/>
              </a:ext>
            </a:extLst>
          </p:cNvPr>
          <p:cNvSpPr>
            <a:spLocks noGrp="1"/>
          </p:cNvSpPr>
          <p:nvPr>
            <p:ph type="title"/>
          </p:nvPr>
        </p:nvSpPr>
        <p:spPr>
          <a:xfrm>
            <a:off x="609600" y="274639"/>
            <a:ext cx="10972800" cy="1143000"/>
          </a:xfrm>
        </p:spPr>
        <p:txBody>
          <a:bodyPr anchor="ctr">
            <a:normAutofit/>
          </a:bodyPr>
          <a:lstStyle/>
          <a:p>
            <a:r>
              <a:rPr lang="en-US"/>
              <a:t>AC Compressor</a:t>
            </a:r>
          </a:p>
        </p:txBody>
      </p:sp>
    </p:spTree>
    <p:extLst>
      <p:ext uri="{BB962C8B-B14F-4D97-AF65-F5344CB8AC3E}">
        <p14:creationId xmlns:p14="http://schemas.microsoft.com/office/powerpoint/2010/main" val="27680035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9E0F4D-47BB-584F-8148-CEEF4AE6DDFE}"/>
              </a:ext>
            </a:extLst>
          </p:cNvPr>
          <p:cNvSpPr>
            <a:spLocks noGrp="1"/>
          </p:cNvSpPr>
          <p:nvPr>
            <p:ph type="title"/>
          </p:nvPr>
        </p:nvSpPr>
        <p:spPr>
          <a:xfrm>
            <a:off x="701647" y="2456435"/>
            <a:ext cx="9598800" cy="2427800"/>
          </a:xfrm>
        </p:spPr>
        <p:txBody>
          <a:bodyPr anchor="t">
            <a:normAutofit/>
          </a:bodyPr>
          <a:lstStyle/>
          <a:p>
            <a:r>
              <a:rPr lang="en-US" sz="6500">
                <a:cs typeface="FUTURA MEDIUM"/>
              </a:rPr>
              <a:t>08 – Body &amp; Visibility</a:t>
            </a:r>
            <a:br>
              <a:rPr lang="en-US" sz="6500">
                <a:cs typeface="FUTURA MEDIUM"/>
              </a:rPr>
            </a:br>
            <a:endParaRPr lang="en-US" sz="6500">
              <a:cs typeface="FUTURA MEDIUM"/>
            </a:endParaRPr>
          </a:p>
        </p:txBody>
      </p:sp>
      <p:pic>
        <p:nvPicPr>
          <p:cNvPr id="3" name="Graphic 2">
            <a:extLst>
              <a:ext uri="{FF2B5EF4-FFF2-40B4-BE49-F238E27FC236}">
                <a16:creationId xmlns:a16="http://schemas.microsoft.com/office/drawing/2014/main" id="{05355144-DEB7-9F40-811B-307E8F83B93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635105" y="3089757"/>
            <a:ext cx="450907" cy="507271"/>
          </a:xfrm>
          <a:prstGeom prst="rect">
            <a:avLst/>
          </a:prstGeom>
        </p:spPr>
      </p:pic>
    </p:spTree>
    <p:extLst>
      <p:ext uri="{BB962C8B-B14F-4D97-AF65-F5344CB8AC3E}">
        <p14:creationId xmlns:p14="http://schemas.microsoft.com/office/powerpoint/2010/main" val="966650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
            <a:extLst>
              <a:ext uri="{FF2B5EF4-FFF2-40B4-BE49-F238E27FC236}">
                <a16:creationId xmlns:a16="http://schemas.microsoft.com/office/drawing/2014/main" id="{1C149C0D-5945-29DB-55A8-1A3F4552E608}"/>
              </a:ext>
            </a:extLst>
          </p:cNvPr>
          <p:cNvSpPr>
            <a:spLocks noGrp="1"/>
          </p:cNvSpPr>
          <p:nvPr>
            <p:ph type="body" sz="quarter" idx="13"/>
          </p:nvPr>
        </p:nvSpPr>
        <p:spPr>
          <a:xfrm>
            <a:off x="304800" y="1600201"/>
            <a:ext cx="5613400" cy="647700"/>
          </a:xfrm>
        </p:spPr>
        <p:txBody>
          <a:bodyPr/>
          <a:lstStyle/>
          <a:p>
            <a:r>
              <a:rPr lang="en-US"/>
              <a:t>Overview</a:t>
            </a:r>
          </a:p>
        </p:txBody>
      </p:sp>
      <p:sp>
        <p:nvSpPr>
          <p:cNvPr id="15" name="Text Placeholder 2">
            <a:extLst>
              <a:ext uri="{FF2B5EF4-FFF2-40B4-BE49-F238E27FC236}">
                <a16:creationId xmlns:a16="http://schemas.microsoft.com/office/drawing/2014/main" id="{D2923BEB-0683-33A8-EA0A-42CBF440DCA2}"/>
              </a:ext>
            </a:extLst>
          </p:cNvPr>
          <p:cNvSpPr>
            <a:spLocks noGrp="1"/>
          </p:cNvSpPr>
          <p:nvPr>
            <p:ph type="body" sz="quarter" idx="17"/>
          </p:nvPr>
        </p:nvSpPr>
        <p:spPr>
          <a:xfrm>
            <a:off x="6273800" y="1600201"/>
            <a:ext cx="5613400" cy="647700"/>
          </a:xfrm>
        </p:spPr>
        <p:txBody>
          <a:bodyPr/>
          <a:lstStyle/>
          <a:p>
            <a:r>
              <a:rPr lang="en-US"/>
              <a:t>Windshield</a:t>
            </a:r>
          </a:p>
        </p:txBody>
      </p:sp>
      <p:sp>
        <p:nvSpPr>
          <p:cNvPr id="8" name="Content Placeholder 7">
            <a:extLst>
              <a:ext uri="{FF2B5EF4-FFF2-40B4-BE49-F238E27FC236}">
                <a16:creationId xmlns:a16="http://schemas.microsoft.com/office/drawing/2014/main" id="{49327A2A-28F7-FD2C-B396-A7DDD46780E8}"/>
              </a:ext>
            </a:extLst>
          </p:cNvPr>
          <p:cNvSpPr>
            <a:spLocks noGrp="1"/>
          </p:cNvSpPr>
          <p:nvPr>
            <p:ph sz="quarter" idx="18"/>
          </p:nvPr>
        </p:nvSpPr>
        <p:spPr>
          <a:xfrm>
            <a:off x="304800" y="2247901"/>
            <a:ext cx="5608320" cy="3553883"/>
          </a:xfrm>
        </p:spPr>
        <p:txBody>
          <a:bodyPr vert="horz" lIns="91440" tIns="45720" rIns="91440" bIns="45720" rtlCol="0">
            <a:normAutofit/>
          </a:bodyPr>
          <a:lstStyle/>
          <a:p>
            <a:pPr algn="l"/>
            <a:r>
              <a:rPr lang="en-US" sz="1800" b="1" u="sng"/>
              <a:t>Definition:</a:t>
            </a:r>
            <a:r>
              <a:rPr lang="en-US" sz="1800"/>
              <a:t> The front window of a vehicle, providing visibility and protection.</a:t>
            </a:r>
          </a:p>
          <a:p>
            <a:pPr algn="l"/>
            <a:r>
              <a:rPr lang="en-US" sz="1800" b="1" u="sng"/>
              <a:t>Importance:</a:t>
            </a:r>
            <a:r>
              <a:rPr lang="en-US" sz="1800"/>
              <a:t> Essential for driver visibility, safety, and comfort.</a:t>
            </a:r>
          </a:p>
          <a:p>
            <a:pPr lvl="1"/>
            <a:r>
              <a:rPr lang="en-US" sz="1800"/>
              <a:t>Visibility and Protection: Allows clear vision while shielding occupants.</a:t>
            </a:r>
          </a:p>
          <a:p>
            <a:pPr lvl="1"/>
            <a:r>
              <a:rPr lang="en-US" sz="1800"/>
              <a:t>Laminated Safety Glass: Constructed for durability and impact resistance.</a:t>
            </a:r>
          </a:p>
          <a:p>
            <a:pPr lvl="1"/>
            <a:r>
              <a:rPr lang="en-US" sz="1800"/>
              <a:t>Aerodynamics and UV Protection: Enhances vehicle efficiency and occupant comfort.</a:t>
            </a:r>
          </a:p>
        </p:txBody>
      </p:sp>
      <p:pic>
        <p:nvPicPr>
          <p:cNvPr id="4" name="Content Placeholder 3" descr="A front and back view of a car windshield&#10;&#10;Description automatically generated">
            <a:extLst>
              <a:ext uri="{FF2B5EF4-FFF2-40B4-BE49-F238E27FC236}">
                <a16:creationId xmlns:a16="http://schemas.microsoft.com/office/drawing/2014/main" id="{8AF07BCB-88AC-35DA-CA2D-54F1E65F7A4E}"/>
              </a:ext>
            </a:extLst>
          </p:cNvPr>
          <p:cNvPicPr>
            <a:picLocks noChangeAspect="1"/>
          </p:cNvPicPr>
          <p:nvPr/>
        </p:nvPicPr>
        <p:blipFill rotWithShape="1">
          <a:blip r:embed="rId3"/>
          <a:srcRect t="9810" r="1" b="5701"/>
          <a:stretch/>
        </p:blipFill>
        <p:spPr>
          <a:xfrm>
            <a:off x="6278880" y="2247901"/>
            <a:ext cx="5608320" cy="3553883"/>
          </a:xfrm>
          <a:prstGeom prst="round2SameRect">
            <a:avLst>
              <a:gd name="adj1" fmla="val 0"/>
              <a:gd name="adj2" fmla="val 4759"/>
            </a:avLst>
          </a:prstGeom>
          <a:noFill/>
        </p:spPr>
      </p:pic>
      <p:sp>
        <p:nvSpPr>
          <p:cNvPr id="2" name="Title 1">
            <a:extLst>
              <a:ext uri="{FF2B5EF4-FFF2-40B4-BE49-F238E27FC236}">
                <a16:creationId xmlns:a16="http://schemas.microsoft.com/office/drawing/2014/main" id="{45C53DA2-ED61-8A19-2A1F-6F9D48A41F32}"/>
              </a:ext>
            </a:extLst>
          </p:cNvPr>
          <p:cNvSpPr>
            <a:spLocks noGrp="1"/>
          </p:cNvSpPr>
          <p:nvPr>
            <p:ph type="title"/>
          </p:nvPr>
        </p:nvSpPr>
        <p:spPr>
          <a:xfrm>
            <a:off x="609600" y="274639"/>
            <a:ext cx="10972800" cy="1143000"/>
          </a:xfrm>
        </p:spPr>
        <p:txBody>
          <a:bodyPr anchor="ctr">
            <a:normAutofit/>
          </a:bodyPr>
          <a:lstStyle/>
          <a:p>
            <a:r>
              <a:rPr lang="en-US"/>
              <a:t>Windshield</a:t>
            </a:r>
          </a:p>
        </p:txBody>
      </p:sp>
    </p:spTree>
    <p:extLst>
      <p:ext uri="{BB962C8B-B14F-4D97-AF65-F5344CB8AC3E}">
        <p14:creationId xmlns:p14="http://schemas.microsoft.com/office/powerpoint/2010/main" val="39509222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
            <a:extLst>
              <a:ext uri="{FF2B5EF4-FFF2-40B4-BE49-F238E27FC236}">
                <a16:creationId xmlns:a16="http://schemas.microsoft.com/office/drawing/2014/main" id="{84B22226-2B56-16E2-51DF-8A87C60CB45E}"/>
              </a:ext>
            </a:extLst>
          </p:cNvPr>
          <p:cNvSpPr>
            <a:spLocks noGrp="1"/>
          </p:cNvSpPr>
          <p:nvPr>
            <p:ph type="body" sz="quarter" idx="13"/>
          </p:nvPr>
        </p:nvSpPr>
        <p:spPr>
          <a:xfrm>
            <a:off x="304800" y="1600201"/>
            <a:ext cx="5613400" cy="647700"/>
          </a:xfrm>
        </p:spPr>
        <p:txBody>
          <a:bodyPr/>
          <a:lstStyle/>
          <a:p>
            <a:r>
              <a:rPr lang="en-US"/>
              <a:t>Overview</a:t>
            </a:r>
          </a:p>
        </p:txBody>
      </p:sp>
      <p:sp>
        <p:nvSpPr>
          <p:cNvPr id="15" name="Text Placeholder 2">
            <a:extLst>
              <a:ext uri="{FF2B5EF4-FFF2-40B4-BE49-F238E27FC236}">
                <a16:creationId xmlns:a16="http://schemas.microsoft.com/office/drawing/2014/main" id="{D8E96107-1A1E-D947-6BA7-694952367FF1}"/>
              </a:ext>
            </a:extLst>
          </p:cNvPr>
          <p:cNvSpPr>
            <a:spLocks noGrp="1"/>
          </p:cNvSpPr>
          <p:nvPr>
            <p:ph type="body" sz="quarter" idx="17"/>
          </p:nvPr>
        </p:nvSpPr>
        <p:spPr>
          <a:xfrm>
            <a:off x="6273800" y="1600201"/>
            <a:ext cx="5613400" cy="647700"/>
          </a:xfrm>
        </p:spPr>
        <p:txBody>
          <a:bodyPr/>
          <a:lstStyle/>
          <a:p>
            <a:r>
              <a:rPr lang="en-US"/>
              <a:t>Windscreen Wipers</a:t>
            </a:r>
          </a:p>
        </p:txBody>
      </p:sp>
      <p:sp>
        <p:nvSpPr>
          <p:cNvPr id="8" name="Content Placeholder 7">
            <a:extLst>
              <a:ext uri="{FF2B5EF4-FFF2-40B4-BE49-F238E27FC236}">
                <a16:creationId xmlns:a16="http://schemas.microsoft.com/office/drawing/2014/main" id="{5155B226-D144-52AF-C929-945BFBF0A3EF}"/>
              </a:ext>
            </a:extLst>
          </p:cNvPr>
          <p:cNvSpPr>
            <a:spLocks noGrp="1"/>
          </p:cNvSpPr>
          <p:nvPr>
            <p:ph sz="quarter" idx="18"/>
          </p:nvPr>
        </p:nvSpPr>
        <p:spPr>
          <a:xfrm>
            <a:off x="304800" y="2247901"/>
            <a:ext cx="5608320" cy="3553883"/>
          </a:xfrm>
        </p:spPr>
        <p:txBody>
          <a:bodyPr>
            <a:normAutofit/>
          </a:bodyPr>
          <a:lstStyle/>
          <a:p>
            <a:pPr algn="l"/>
            <a:r>
              <a:rPr lang="en-US" sz="1800" b="1" u="sng"/>
              <a:t>Definition:</a:t>
            </a:r>
            <a:r>
              <a:rPr lang="en-US" sz="1800"/>
              <a:t> Devices designed to clear the windshield for improved visibility.</a:t>
            </a:r>
          </a:p>
          <a:p>
            <a:pPr algn="l"/>
            <a:r>
              <a:rPr lang="en-US" sz="1800" b="1" u="sng"/>
              <a:t>Importance:</a:t>
            </a:r>
            <a:r>
              <a:rPr lang="en-US" sz="1800"/>
              <a:t> Essential for maintaining clear vision in various weather conditions.</a:t>
            </a:r>
          </a:p>
          <a:p>
            <a:pPr lvl="1"/>
            <a:r>
              <a:rPr lang="en-US" sz="1800" b="1"/>
              <a:t>Visibility Maintenance:</a:t>
            </a:r>
            <a:r>
              <a:rPr lang="en-US" sz="1800"/>
              <a:t> Removes rain, snow, and debris from the windshield.</a:t>
            </a:r>
          </a:p>
          <a:p>
            <a:pPr lvl="1"/>
            <a:r>
              <a:rPr lang="en-US" sz="1800" b="1"/>
              <a:t>Composition:</a:t>
            </a:r>
            <a:r>
              <a:rPr lang="en-US" sz="1800"/>
              <a:t> Consists of metal arms and a rubber blade.</a:t>
            </a:r>
          </a:p>
          <a:p>
            <a:pPr lvl="1"/>
            <a:r>
              <a:rPr lang="en-US" sz="1800" b="1"/>
              <a:t>Operation:</a:t>
            </a:r>
            <a:r>
              <a:rPr lang="en-US" sz="1800"/>
              <a:t> Powered by an electric motor, controlled by the driver.</a:t>
            </a:r>
          </a:p>
        </p:txBody>
      </p:sp>
      <p:pic>
        <p:nvPicPr>
          <p:cNvPr id="4" name="Content Placeholder 3" descr="A close-up of a windshield wiper&#10;&#10;Description automatically generated">
            <a:extLst>
              <a:ext uri="{FF2B5EF4-FFF2-40B4-BE49-F238E27FC236}">
                <a16:creationId xmlns:a16="http://schemas.microsoft.com/office/drawing/2014/main" id="{C9FFEC72-E46F-B2EF-3B6A-B2EE6AA83BF4}"/>
              </a:ext>
            </a:extLst>
          </p:cNvPr>
          <p:cNvPicPr>
            <a:picLocks noChangeAspect="1"/>
          </p:cNvPicPr>
          <p:nvPr/>
        </p:nvPicPr>
        <p:blipFill rotWithShape="1">
          <a:blip r:embed="rId2"/>
          <a:srcRect l="11013" r="220"/>
          <a:stretch/>
        </p:blipFill>
        <p:spPr>
          <a:xfrm>
            <a:off x="6278880" y="2247901"/>
            <a:ext cx="5608320" cy="3553883"/>
          </a:xfrm>
          <a:prstGeom prst="round2SameRect">
            <a:avLst>
              <a:gd name="adj1" fmla="val 0"/>
              <a:gd name="adj2" fmla="val 4759"/>
            </a:avLst>
          </a:prstGeom>
          <a:noFill/>
        </p:spPr>
      </p:pic>
      <p:sp>
        <p:nvSpPr>
          <p:cNvPr id="2" name="Title 1">
            <a:extLst>
              <a:ext uri="{FF2B5EF4-FFF2-40B4-BE49-F238E27FC236}">
                <a16:creationId xmlns:a16="http://schemas.microsoft.com/office/drawing/2014/main" id="{CF39217B-CC37-408B-6612-97D4210E70AF}"/>
              </a:ext>
            </a:extLst>
          </p:cNvPr>
          <p:cNvSpPr>
            <a:spLocks noGrp="1"/>
          </p:cNvSpPr>
          <p:nvPr>
            <p:ph type="title"/>
          </p:nvPr>
        </p:nvSpPr>
        <p:spPr>
          <a:xfrm>
            <a:off x="609600" y="274639"/>
            <a:ext cx="10972800" cy="1143000"/>
          </a:xfrm>
        </p:spPr>
        <p:txBody>
          <a:bodyPr anchor="ctr">
            <a:normAutofit/>
          </a:bodyPr>
          <a:lstStyle/>
          <a:p>
            <a:r>
              <a:rPr lang="en-US"/>
              <a:t>Windshield Wipers</a:t>
            </a:r>
          </a:p>
        </p:txBody>
      </p:sp>
    </p:spTree>
    <p:extLst>
      <p:ext uri="{BB962C8B-B14F-4D97-AF65-F5344CB8AC3E}">
        <p14:creationId xmlns:p14="http://schemas.microsoft.com/office/powerpoint/2010/main" val="1053195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
            <a:extLst>
              <a:ext uri="{FF2B5EF4-FFF2-40B4-BE49-F238E27FC236}">
                <a16:creationId xmlns:a16="http://schemas.microsoft.com/office/drawing/2014/main" id="{22A30D85-C734-D96C-A3D2-34E1BECDBE28}"/>
              </a:ext>
            </a:extLst>
          </p:cNvPr>
          <p:cNvSpPr>
            <a:spLocks noGrp="1"/>
          </p:cNvSpPr>
          <p:nvPr>
            <p:ph type="body" sz="quarter" idx="13"/>
          </p:nvPr>
        </p:nvSpPr>
        <p:spPr>
          <a:xfrm>
            <a:off x="304800" y="1600201"/>
            <a:ext cx="5613400" cy="647700"/>
          </a:xfrm>
        </p:spPr>
        <p:txBody>
          <a:bodyPr/>
          <a:lstStyle/>
          <a:p>
            <a:r>
              <a:rPr lang="en-US"/>
              <a:t>Overview</a:t>
            </a:r>
          </a:p>
        </p:txBody>
      </p:sp>
      <p:sp>
        <p:nvSpPr>
          <p:cNvPr id="15" name="Text Placeholder 2">
            <a:extLst>
              <a:ext uri="{FF2B5EF4-FFF2-40B4-BE49-F238E27FC236}">
                <a16:creationId xmlns:a16="http://schemas.microsoft.com/office/drawing/2014/main" id="{1B0D2F2A-7117-5478-444D-8D05CF3A5D2A}"/>
              </a:ext>
            </a:extLst>
          </p:cNvPr>
          <p:cNvSpPr>
            <a:spLocks noGrp="1"/>
          </p:cNvSpPr>
          <p:nvPr>
            <p:ph type="body" sz="quarter" idx="17"/>
          </p:nvPr>
        </p:nvSpPr>
        <p:spPr>
          <a:xfrm>
            <a:off x="6273800" y="1600201"/>
            <a:ext cx="5613400" cy="647700"/>
          </a:xfrm>
        </p:spPr>
        <p:txBody>
          <a:bodyPr/>
          <a:lstStyle/>
          <a:p>
            <a:r>
              <a:rPr lang="en-US"/>
              <a:t>Headlights</a:t>
            </a:r>
          </a:p>
        </p:txBody>
      </p:sp>
      <p:sp>
        <p:nvSpPr>
          <p:cNvPr id="8" name="Content Placeholder 7">
            <a:extLst>
              <a:ext uri="{FF2B5EF4-FFF2-40B4-BE49-F238E27FC236}">
                <a16:creationId xmlns:a16="http://schemas.microsoft.com/office/drawing/2014/main" id="{4D988FBE-6BF0-EDD1-90C4-91F663A30305}"/>
              </a:ext>
            </a:extLst>
          </p:cNvPr>
          <p:cNvSpPr>
            <a:spLocks noGrp="1"/>
          </p:cNvSpPr>
          <p:nvPr>
            <p:ph sz="quarter" idx="18"/>
          </p:nvPr>
        </p:nvSpPr>
        <p:spPr>
          <a:xfrm>
            <a:off x="304800" y="2247901"/>
            <a:ext cx="5608320" cy="3553883"/>
          </a:xfrm>
        </p:spPr>
        <p:txBody>
          <a:bodyPr vert="horz" lIns="91440" tIns="45720" rIns="91440" bIns="45720" rtlCol="0">
            <a:normAutofit/>
          </a:bodyPr>
          <a:lstStyle/>
          <a:p>
            <a:pPr algn="l"/>
            <a:r>
              <a:rPr lang="en-US" sz="1800" b="1" u="sng"/>
              <a:t>Definition:</a:t>
            </a:r>
            <a:r>
              <a:rPr lang="en-US" sz="1800"/>
              <a:t> Front-facing lights that illuminate the road for drivers.</a:t>
            </a:r>
          </a:p>
          <a:p>
            <a:pPr algn="l"/>
            <a:r>
              <a:rPr lang="en-US" sz="1800" b="1" u="sng"/>
              <a:t>Importance:</a:t>
            </a:r>
            <a:r>
              <a:rPr lang="en-US" sz="1800"/>
              <a:t> Crucial for visibility during nighttime and adverse weather conditions.</a:t>
            </a:r>
          </a:p>
          <a:p>
            <a:pPr lvl="1"/>
            <a:r>
              <a:rPr lang="en-US" sz="1800" b="1"/>
              <a:t>Road Illumination:</a:t>
            </a:r>
            <a:r>
              <a:rPr lang="en-US" sz="1800"/>
              <a:t> Enhances driver's vision at night or in low light.</a:t>
            </a:r>
          </a:p>
          <a:p>
            <a:pPr lvl="1"/>
            <a:r>
              <a:rPr lang="en-US" sz="1800" b="1"/>
              <a:t>Safety Feature:</a:t>
            </a:r>
            <a:r>
              <a:rPr lang="en-US" sz="1800"/>
              <a:t> Aids in making the vehicle visible to other road users.</a:t>
            </a:r>
          </a:p>
          <a:p>
            <a:pPr lvl="1"/>
            <a:r>
              <a:rPr lang="en-US" sz="1800"/>
              <a:t>Direction Indicators </a:t>
            </a:r>
          </a:p>
          <a:p>
            <a:endParaRPr lang="en-US" sz="1800"/>
          </a:p>
        </p:txBody>
      </p:sp>
      <p:pic>
        <p:nvPicPr>
          <p:cNvPr id="4" name="Content Placeholder 3" descr="The front of a car&#10;&#10;Description automatically generated">
            <a:extLst>
              <a:ext uri="{FF2B5EF4-FFF2-40B4-BE49-F238E27FC236}">
                <a16:creationId xmlns:a16="http://schemas.microsoft.com/office/drawing/2014/main" id="{3F5AABD5-6B98-333C-C7A9-E074621ACD54}"/>
              </a:ext>
            </a:extLst>
          </p:cNvPr>
          <p:cNvPicPr>
            <a:picLocks noChangeAspect="1"/>
          </p:cNvPicPr>
          <p:nvPr/>
        </p:nvPicPr>
        <p:blipFill rotWithShape="1">
          <a:blip r:embed="rId2"/>
          <a:srcRect t="4710" r="1" b="1"/>
          <a:stretch/>
        </p:blipFill>
        <p:spPr>
          <a:xfrm>
            <a:off x="6278880" y="2247901"/>
            <a:ext cx="5608320" cy="3553883"/>
          </a:xfrm>
          <a:prstGeom prst="round2SameRect">
            <a:avLst>
              <a:gd name="adj1" fmla="val 0"/>
              <a:gd name="adj2" fmla="val 4759"/>
            </a:avLst>
          </a:prstGeom>
          <a:noFill/>
        </p:spPr>
      </p:pic>
      <p:sp>
        <p:nvSpPr>
          <p:cNvPr id="2" name="Title 1">
            <a:extLst>
              <a:ext uri="{FF2B5EF4-FFF2-40B4-BE49-F238E27FC236}">
                <a16:creationId xmlns:a16="http://schemas.microsoft.com/office/drawing/2014/main" id="{2557978F-46CF-E64F-6A81-343E41E9CFED}"/>
              </a:ext>
            </a:extLst>
          </p:cNvPr>
          <p:cNvSpPr>
            <a:spLocks noGrp="1"/>
          </p:cNvSpPr>
          <p:nvPr>
            <p:ph type="title"/>
          </p:nvPr>
        </p:nvSpPr>
        <p:spPr>
          <a:xfrm>
            <a:off x="609600" y="274639"/>
            <a:ext cx="10972800" cy="1143000"/>
          </a:xfrm>
        </p:spPr>
        <p:txBody>
          <a:bodyPr anchor="ctr">
            <a:normAutofit/>
          </a:bodyPr>
          <a:lstStyle/>
          <a:p>
            <a:r>
              <a:rPr lang="en-US"/>
              <a:t>Headlights</a:t>
            </a:r>
          </a:p>
        </p:txBody>
      </p:sp>
    </p:spTree>
    <p:extLst>
      <p:ext uri="{BB962C8B-B14F-4D97-AF65-F5344CB8AC3E}">
        <p14:creationId xmlns:p14="http://schemas.microsoft.com/office/powerpoint/2010/main" val="3160927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
            <a:extLst>
              <a:ext uri="{FF2B5EF4-FFF2-40B4-BE49-F238E27FC236}">
                <a16:creationId xmlns:a16="http://schemas.microsoft.com/office/drawing/2014/main" id="{828A5B8C-005B-E133-653E-80D83004CDF1}"/>
              </a:ext>
            </a:extLst>
          </p:cNvPr>
          <p:cNvSpPr>
            <a:spLocks noGrp="1"/>
          </p:cNvSpPr>
          <p:nvPr>
            <p:ph type="body" sz="quarter" idx="13"/>
          </p:nvPr>
        </p:nvSpPr>
        <p:spPr>
          <a:xfrm>
            <a:off x="304800" y="1600201"/>
            <a:ext cx="5613400" cy="647700"/>
          </a:xfrm>
        </p:spPr>
        <p:txBody>
          <a:bodyPr/>
          <a:lstStyle/>
          <a:p>
            <a:r>
              <a:rPr lang="en-US"/>
              <a:t>Overview	</a:t>
            </a:r>
          </a:p>
        </p:txBody>
      </p:sp>
      <p:sp>
        <p:nvSpPr>
          <p:cNvPr id="15" name="Text Placeholder 2">
            <a:extLst>
              <a:ext uri="{FF2B5EF4-FFF2-40B4-BE49-F238E27FC236}">
                <a16:creationId xmlns:a16="http://schemas.microsoft.com/office/drawing/2014/main" id="{5DBF6DCF-F02C-F3D9-6D84-0B40E0885FD9}"/>
              </a:ext>
            </a:extLst>
          </p:cNvPr>
          <p:cNvSpPr>
            <a:spLocks noGrp="1"/>
          </p:cNvSpPr>
          <p:nvPr>
            <p:ph type="body" sz="quarter" idx="17"/>
          </p:nvPr>
        </p:nvSpPr>
        <p:spPr>
          <a:xfrm>
            <a:off x="6273800" y="1600201"/>
            <a:ext cx="5613400" cy="647700"/>
          </a:xfrm>
        </p:spPr>
        <p:txBody>
          <a:bodyPr/>
          <a:lstStyle/>
          <a:p>
            <a:r>
              <a:rPr lang="en-US"/>
              <a:t>Tail Lights</a:t>
            </a:r>
          </a:p>
        </p:txBody>
      </p:sp>
      <p:sp>
        <p:nvSpPr>
          <p:cNvPr id="8" name="Content Placeholder 7">
            <a:extLst>
              <a:ext uri="{FF2B5EF4-FFF2-40B4-BE49-F238E27FC236}">
                <a16:creationId xmlns:a16="http://schemas.microsoft.com/office/drawing/2014/main" id="{2CE2C1B7-613E-A106-3F55-1D9B4244624A}"/>
              </a:ext>
            </a:extLst>
          </p:cNvPr>
          <p:cNvSpPr>
            <a:spLocks noGrp="1"/>
          </p:cNvSpPr>
          <p:nvPr>
            <p:ph sz="quarter" idx="18"/>
          </p:nvPr>
        </p:nvSpPr>
        <p:spPr>
          <a:xfrm>
            <a:off x="304800" y="2247901"/>
            <a:ext cx="5608320" cy="3553883"/>
          </a:xfrm>
        </p:spPr>
        <p:txBody>
          <a:bodyPr>
            <a:normAutofit/>
          </a:bodyPr>
          <a:lstStyle/>
          <a:p>
            <a:pPr algn="l"/>
            <a:r>
              <a:rPr lang="en-US" sz="1800" b="1" u="sng"/>
              <a:t>Definition:</a:t>
            </a:r>
            <a:r>
              <a:rPr lang="en-US" sz="1800"/>
              <a:t> Rear lights that signal a vehicle's presence and actions.</a:t>
            </a:r>
          </a:p>
          <a:p>
            <a:pPr algn="l"/>
            <a:r>
              <a:rPr lang="en-US" sz="1800" b="1" u="sng"/>
              <a:t>Importance:</a:t>
            </a:r>
            <a:r>
              <a:rPr lang="en-US" sz="1800"/>
              <a:t> Essential for communication and safety on the road.</a:t>
            </a:r>
          </a:p>
          <a:p>
            <a:pPr lvl="1"/>
            <a:r>
              <a:rPr lang="en-US" sz="1800"/>
              <a:t>Visibility Enhancement</a:t>
            </a:r>
          </a:p>
          <a:p>
            <a:pPr lvl="1"/>
            <a:r>
              <a:rPr lang="en-US" sz="1800"/>
              <a:t>Reverse Indication</a:t>
            </a:r>
          </a:p>
          <a:p>
            <a:pPr lvl="1"/>
            <a:r>
              <a:rPr lang="en-US" sz="1800"/>
              <a:t>Direction Indicators</a:t>
            </a:r>
          </a:p>
        </p:txBody>
      </p:sp>
      <p:pic>
        <p:nvPicPr>
          <p:cNvPr id="4" name="Content Placeholder 3" descr="The back of a car&#10;&#10;Description automatically generated">
            <a:extLst>
              <a:ext uri="{FF2B5EF4-FFF2-40B4-BE49-F238E27FC236}">
                <a16:creationId xmlns:a16="http://schemas.microsoft.com/office/drawing/2014/main" id="{12DE2CDB-DA33-84BE-6743-E4B9A596DBD4}"/>
              </a:ext>
            </a:extLst>
          </p:cNvPr>
          <p:cNvPicPr>
            <a:picLocks noChangeAspect="1"/>
          </p:cNvPicPr>
          <p:nvPr/>
        </p:nvPicPr>
        <p:blipFill rotWithShape="1">
          <a:blip r:embed="rId3"/>
          <a:srcRect r="1" b="4351"/>
          <a:stretch/>
        </p:blipFill>
        <p:spPr>
          <a:xfrm>
            <a:off x="6278880" y="2247901"/>
            <a:ext cx="5608320" cy="3553883"/>
          </a:xfrm>
          <a:prstGeom prst="round2SameRect">
            <a:avLst>
              <a:gd name="adj1" fmla="val 0"/>
              <a:gd name="adj2" fmla="val 4759"/>
            </a:avLst>
          </a:prstGeom>
          <a:noFill/>
        </p:spPr>
      </p:pic>
      <p:sp>
        <p:nvSpPr>
          <p:cNvPr id="2" name="Title 1">
            <a:extLst>
              <a:ext uri="{FF2B5EF4-FFF2-40B4-BE49-F238E27FC236}">
                <a16:creationId xmlns:a16="http://schemas.microsoft.com/office/drawing/2014/main" id="{AC001A44-9E60-2561-CB23-A3D6CD15AE5B}"/>
              </a:ext>
            </a:extLst>
          </p:cNvPr>
          <p:cNvSpPr>
            <a:spLocks noGrp="1"/>
          </p:cNvSpPr>
          <p:nvPr>
            <p:ph type="title"/>
          </p:nvPr>
        </p:nvSpPr>
        <p:spPr>
          <a:xfrm>
            <a:off x="609600" y="274639"/>
            <a:ext cx="10972800" cy="1143000"/>
          </a:xfrm>
        </p:spPr>
        <p:txBody>
          <a:bodyPr anchor="ctr">
            <a:normAutofit/>
          </a:bodyPr>
          <a:lstStyle/>
          <a:p>
            <a:r>
              <a:rPr lang="en-US"/>
              <a:t>Taillights</a:t>
            </a:r>
          </a:p>
        </p:txBody>
      </p:sp>
    </p:spTree>
    <p:extLst>
      <p:ext uri="{BB962C8B-B14F-4D97-AF65-F5344CB8AC3E}">
        <p14:creationId xmlns:p14="http://schemas.microsoft.com/office/powerpoint/2010/main" val="12885786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
            <a:extLst>
              <a:ext uri="{FF2B5EF4-FFF2-40B4-BE49-F238E27FC236}">
                <a16:creationId xmlns:a16="http://schemas.microsoft.com/office/drawing/2014/main" id="{0F430773-328F-D1FA-1CFB-B9426F758B18}"/>
              </a:ext>
            </a:extLst>
          </p:cNvPr>
          <p:cNvSpPr>
            <a:spLocks noGrp="1"/>
          </p:cNvSpPr>
          <p:nvPr>
            <p:ph type="body" sz="quarter" idx="13"/>
          </p:nvPr>
        </p:nvSpPr>
        <p:spPr>
          <a:xfrm>
            <a:off x="304800" y="1600201"/>
            <a:ext cx="5613400" cy="647700"/>
          </a:xfrm>
        </p:spPr>
        <p:txBody>
          <a:bodyPr/>
          <a:lstStyle/>
          <a:p>
            <a:r>
              <a:rPr lang="en-US"/>
              <a:t>Overview</a:t>
            </a:r>
          </a:p>
        </p:txBody>
      </p:sp>
      <p:sp>
        <p:nvSpPr>
          <p:cNvPr id="15" name="Text Placeholder 2">
            <a:extLst>
              <a:ext uri="{FF2B5EF4-FFF2-40B4-BE49-F238E27FC236}">
                <a16:creationId xmlns:a16="http://schemas.microsoft.com/office/drawing/2014/main" id="{226C7216-57B0-E664-9382-818E1B74A11E}"/>
              </a:ext>
            </a:extLst>
          </p:cNvPr>
          <p:cNvSpPr>
            <a:spLocks noGrp="1"/>
          </p:cNvSpPr>
          <p:nvPr>
            <p:ph type="body" sz="quarter" idx="17"/>
          </p:nvPr>
        </p:nvSpPr>
        <p:spPr>
          <a:xfrm>
            <a:off x="6273800" y="1600201"/>
            <a:ext cx="5613400" cy="647700"/>
          </a:xfrm>
        </p:spPr>
        <p:txBody>
          <a:bodyPr/>
          <a:lstStyle/>
          <a:p>
            <a:r>
              <a:rPr lang="en-US"/>
              <a:t>Car Hood</a:t>
            </a:r>
          </a:p>
        </p:txBody>
      </p:sp>
      <p:sp>
        <p:nvSpPr>
          <p:cNvPr id="8" name="Content Placeholder 7">
            <a:extLst>
              <a:ext uri="{FF2B5EF4-FFF2-40B4-BE49-F238E27FC236}">
                <a16:creationId xmlns:a16="http://schemas.microsoft.com/office/drawing/2014/main" id="{03F34731-D77E-3C99-1433-037FB8EF93B1}"/>
              </a:ext>
            </a:extLst>
          </p:cNvPr>
          <p:cNvSpPr>
            <a:spLocks noGrp="1"/>
          </p:cNvSpPr>
          <p:nvPr>
            <p:ph sz="quarter" idx="18"/>
          </p:nvPr>
        </p:nvSpPr>
        <p:spPr>
          <a:xfrm>
            <a:off x="304800" y="2247901"/>
            <a:ext cx="5608320" cy="3553883"/>
          </a:xfrm>
        </p:spPr>
        <p:txBody>
          <a:bodyPr vert="horz" lIns="91440" tIns="45720" rIns="91440" bIns="45720" rtlCol="0">
            <a:normAutofit/>
          </a:bodyPr>
          <a:lstStyle/>
          <a:p>
            <a:pPr algn="l"/>
            <a:r>
              <a:rPr lang="en-US" sz="1800" b="1" u="sng"/>
              <a:t>Definition:</a:t>
            </a:r>
            <a:r>
              <a:rPr lang="en-US" sz="1800"/>
              <a:t> Called hood or bonnet, it’s the hinged cover over the engine compartment in vehicles.</a:t>
            </a:r>
          </a:p>
          <a:p>
            <a:pPr algn="l"/>
            <a:r>
              <a:rPr lang="en-US" sz="1800" b="1" u="sng"/>
              <a:t>Importance:</a:t>
            </a:r>
            <a:r>
              <a:rPr lang="en-US" sz="1800"/>
              <a:t> Provides access for engine maintenance and repair.</a:t>
            </a:r>
          </a:p>
          <a:p>
            <a:pPr lvl="1"/>
            <a:r>
              <a:rPr lang="en-US" sz="1800"/>
              <a:t>Engine Access</a:t>
            </a:r>
          </a:p>
          <a:p>
            <a:pPr lvl="1"/>
            <a:r>
              <a:rPr lang="en-US" sz="1800"/>
              <a:t>Secure Latching</a:t>
            </a:r>
          </a:p>
        </p:txBody>
      </p:sp>
      <p:pic>
        <p:nvPicPr>
          <p:cNvPr id="4" name="Content Placeholder 3" descr="A car with the hood open&#10;&#10;Description automatically generated">
            <a:extLst>
              <a:ext uri="{FF2B5EF4-FFF2-40B4-BE49-F238E27FC236}">
                <a16:creationId xmlns:a16="http://schemas.microsoft.com/office/drawing/2014/main" id="{D81B3B6E-B0B6-8860-83F6-711A16B1B42D}"/>
              </a:ext>
            </a:extLst>
          </p:cNvPr>
          <p:cNvPicPr>
            <a:picLocks noChangeAspect="1"/>
          </p:cNvPicPr>
          <p:nvPr/>
        </p:nvPicPr>
        <p:blipFill rotWithShape="1">
          <a:blip r:embed="rId3"/>
          <a:srcRect t="4710" r="1" b="1"/>
          <a:stretch/>
        </p:blipFill>
        <p:spPr>
          <a:xfrm>
            <a:off x="6278880" y="2247901"/>
            <a:ext cx="5608320" cy="3553883"/>
          </a:xfrm>
          <a:prstGeom prst="round2SameRect">
            <a:avLst>
              <a:gd name="adj1" fmla="val 0"/>
              <a:gd name="adj2" fmla="val 4759"/>
            </a:avLst>
          </a:prstGeom>
          <a:noFill/>
        </p:spPr>
      </p:pic>
      <p:sp>
        <p:nvSpPr>
          <p:cNvPr id="2" name="Title 1">
            <a:extLst>
              <a:ext uri="{FF2B5EF4-FFF2-40B4-BE49-F238E27FC236}">
                <a16:creationId xmlns:a16="http://schemas.microsoft.com/office/drawing/2014/main" id="{01CEFB71-54E9-31D9-2FFB-62D9AC57B03C}"/>
              </a:ext>
            </a:extLst>
          </p:cNvPr>
          <p:cNvSpPr>
            <a:spLocks noGrp="1"/>
          </p:cNvSpPr>
          <p:nvPr>
            <p:ph type="title"/>
          </p:nvPr>
        </p:nvSpPr>
        <p:spPr>
          <a:xfrm>
            <a:off x="609600" y="274639"/>
            <a:ext cx="10972800" cy="1143000"/>
          </a:xfrm>
        </p:spPr>
        <p:txBody>
          <a:bodyPr anchor="ctr">
            <a:normAutofit/>
          </a:bodyPr>
          <a:lstStyle/>
          <a:p>
            <a:r>
              <a:rPr lang="en-US"/>
              <a:t>Car Hood</a:t>
            </a:r>
          </a:p>
        </p:txBody>
      </p:sp>
    </p:spTree>
    <p:extLst>
      <p:ext uri="{BB962C8B-B14F-4D97-AF65-F5344CB8AC3E}">
        <p14:creationId xmlns:p14="http://schemas.microsoft.com/office/powerpoint/2010/main" val="276341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
            <a:extLst>
              <a:ext uri="{FF2B5EF4-FFF2-40B4-BE49-F238E27FC236}">
                <a16:creationId xmlns:a16="http://schemas.microsoft.com/office/drawing/2014/main" id="{4455CD82-DE50-5D6F-0C10-6EAFDCE8E0DE}"/>
              </a:ext>
            </a:extLst>
          </p:cNvPr>
          <p:cNvSpPr>
            <a:spLocks noGrp="1"/>
          </p:cNvSpPr>
          <p:nvPr>
            <p:ph type="body" sz="quarter" idx="13"/>
          </p:nvPr>
        </p:nvSpPr>
        <p:spPr>
          <a:xfrm>
            <a:off x="304800" y="1600201"/>
            <a:ext cx="5613400" cy="647700"/>
          </a:xfrm>
        </p:spPr>
        <p:txBody>
          <a:bodyPr/>
          <a:lstStyle/>
          <a:p>
            <a:r>
              <a:rPr lang="en-US">
                <a:latin typeface="Futura PT Bold"/>
                <a:cs typeface="Futura Medium"/>
              </a:rPr>
              <a:t>Overview</a:t>
            </a:r>
            <a:endParaRPr lang="en-US"/>
          </a:p>
        </p:txBody>
      </p:sp>
      <p:sp>
        <p:nvSpPr>
          <p:cNvPr id="15" name="Text Placeholder 2">
            <a:extLst>
              <a:ext uri="{FF2B5EF4-FFF2-40B4-BE49-F238E27FC236}">
                <a16:creationId xmlns:a16="http://schemas.microsoft.com/office/drawing/2014/main" id="{079051EA-BF8A-F46B-3E51-A0C5D4E7E5A3}"/>
              </a:ext>
            </a:extLst>
          </p:cNvPr>
          <p:cNvSpPr>
            <a:spLocks noGrp="1"/>
          </p:cNvSpPr>
          <p:nvPr>
            <p:ph type="body" sz="quarter" idx="17"/>
          </p:nvPr>
        </p:nvSpPr>
        <p:spPr>
          <a:xfrm>
            <a:off x="6273800" y="1600201"/>
            <a:ext cx="5613400" cy="647700"/>
          </a:xfrm>
        </p:spPr>
        <p:txBody>
          <a:bodyPr/>
          <a:lstStyle/>
          <a:p>
            <a:r>
              <a:rPr lang="en-US"/>
              <a:t>Trunk</a:t>
            </a:r>
          </a:p>
        </p:txBody>
      </p:sp>
      <p:sp>
        <p:nvSpPr>
          <p:cNvPr id="8" name="Content Placeholder 7">
            <a:extLst>
              <a:ext uri="{FF2B5EF4-FFF2-40B4-BE49-F238E27FC236}">
                <a16:creationId xmlns:a16="http://schemas.microsoft.com/office/drawing/2014/main" id="{000FFDB8-7A1C-FA57-3E5F-1D9052C395E4}"/>
              </a:ext>
            </a:extLst>
          </p:cNvPr>
          <p:cNvSpPr>
            <a:spLocks noGrp="1"/>
          </p:cNvSpPr>
          <p:nvPr>
            <p:ph sz="quarter" idx="18"/>
          </p:nvPr>
        </p:nvSpPr>
        <p:spPr>
          <a:xfrm>
            <a:off x="304800" y="2247901"/>
            <a:ext cx="5608320" cy="3553883"/>
          </a:xfrm>
        </p:spPr>
        <p:txBody>
          <a:bodyPr vert="horz" lIns="91440" tIns="45720" rIns="91440" bIns="45720" rtlCol="0">
            <a:normAutofit/>
          </a:bodyPr>
          <a:lstStyle/>
          <a:p>
            <a:pPr algn="l"/>
            <a:r>
              <a:rPr lang="en-US" sz="1800" b="1" u="sng"/>
              <a:t>Definition:</a:t>
            </a:r>
            <a:r>
              <a:rPr lang="en-US" sz="1800"/>
              <a:t> A compartment at the vehicle's rear for cargo storage.</a:t>
            </a:r>
          </a:p>
          <a:p>
            <a:pPr algn="l"/>
            <a:r>
              <a:rPr lang="en-US" sz="1800" b="1" u="sng"/>
              <a:t>Importance:</a:t>
            </a:r>
            <a:r>
              <a:rPr lang="en-US" sz="1800"/>
              <a:t> Provides secure and convenient space for luggage and other items.</a:t>
            </a:r>
          </a:p>
          <a:p>
            <a:pPr lvl="1"/>
            <a:r>
              <a:rPr lang="en-US" sz="1800"/>
              <a:t>Storage Solution</a:t>
            </a:r>
          </a:p>
          <a:p>
            <a:pPr lvl="1"/>
            <a:r>
              <a:rPr lang="en-US" sz="1800"/>
              <a:t>Terminology</a:t>
            </a:r>
          </a:p>
        </p:txBody>
      </p:sp>
      <p:pic>
        <p:nvPicPr>
          <p:cNvPr id="4" name="Content Placeholder 3" descr="The trunk of a car&#10;&#10;Description automatically generated">
            <a:extLst>
              <a:ext uri="{FF2B5EF4-FFF2-40B4-BE49-F238E27FC236}">
                <a16:creationId xmlns:a16="http://schemas.microsoft.com/office/drawing/2014/main" id="{A3156D30-A612-65DA-E872-14338DC9ABEB}"/>
              </a:ext>
            </a:extLst>
          </p:cNvPr>
          <p:cNvPicPr>
            <a:picLocks noChangeAspect="1"/>
          </p:cNvPicPr>
          <p:nvPr/>
        </p:nvPicPr>
        <p:blipFill rotWithShape="1">
          <a:blip r:embed="rId3"/>
          <a:srcRect r="1373" b="3"/>
          <a:stretch/>
        </p:blipFill>
        <p:spPr>
          <a:xfrm>
            <a:off x="6278880" y="2247901"/>
            <a:ext cx="5608320" cy="3553883"/>
          </a:xfrm>
          <a:prstGeom prst="round2SameRect">
            <a:avLst>
              <a:gd name="adj1" fmla="val 0"/>
              <a:gd name="adj2" fmla="val 4759"/>
            </a:avLst>
          </a:prstGeom>
          <a:noFill/>
        </p:spPr>
      </p:pic>
      <p:sp>
        <p:nvSpPr>
          <p:cNvPr id="2" name="Title 1">
            <a:extLst>
              <a:ext uri="{FF2B5EF4-FFF2-40B4-BE49-F238E27FC236}">
                <a16:creationId xmlns:a16="http://schemas.microsoft.com/office/drawing/2014/main" id="{956796B3-7AEA-70EF-CFAD-5ED43EDE7DB3}"/>
              </a:ext>
            </a:extLst>
          </p:cNvPr>
          <p:cNvSpPr>
            <a:spLocks noGrp="1"/>
          </p:cNvSpPr>
          <p:nvPr>
            <p:ph type="title"/>
          </p:nvPr>
        </p:nvSpPr>
        <p:spPr>
          <a:xfrm>
            <a:off x="609600" y="274639"/>
            <a:ext cx="10972800" cy="1143000"/>
          </a:xfrm>
        </p:spPr>
        <p:txBody>
          <a:bodyPr anchor="ctr">
            <a:normAutofit/>
          </a:bodyPr>
          <a:lstStyle/>
          <a:p>
            <a:r>
              <a:rPr lang="en-US"/>
              <a:t>Trunk</a:t>
            </a:r>
          </a:p>
        </p:txBody>
      </p:sp>
    </p:spTree>
    <p:extLst>
      <p:ext uri="{BB962C8B-B14F-4D97-AF65-F5344CB8AC3E}">
        <p14:creationId xmlns:p14="http://schemas.microsoft.com/office/powerpoint/2010/main" val="1909721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diagram of a car with text&#10;&#10;Description automatically generated">
            <a:extLst>
              <a:ext uri="{FF2B5EF4-FFF2-40B4-BE49-F238E27FC236}">
                <a16:creationId xmlns:a16="http://schemas.microsoft.com/office/drawing/2014/main" id="{270412FA-8B41-C0B3-F43D-AA85662F1E25}"/>
              </a:ext>
            </a:extLst>
          </p:cNvPr>
          <p:cNvPicPr>
            <a:picLocks noChangeAspect="1"/>
          </p:cNvPicPr>
          <p:nvPr/>
        </p:nvPicPr>
        <p:blipFill>
          <a:blip r:embed="rId2"/>
          <a:stretch>
            <a:fillRect/>
          </a:stretch>
        </p:blipFill>
        <p:spPr>
          <a:xfrm>
            <a:off x="1133475" y="176212"/>
            <a:ext cx="10172700" cy="6686550"/>
          </a:xfrm>
          <a:prstGeom prst="rect">
            <a:avLst/>
          </a:prstGeom>
        </p:spPr>
      </p:pic>
    </p:spTree>
    <p:extLst>
      <p:ext uri="{BB962C8B-B14F-4D97-AF65-F5344CB8AC3E}">
        <p14:creationId xmlns:p14="http://schemas.microsoft.com/office/powerpoint/2010/main" val="2810750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9E0F4D-47BB-584F-8148-CEEF4AE6DDFE}"/>
              </a:ext>
            </a:extLst>
          </p:cNvPr>
          <p:cNvSpPr>
            <a:spLocks noGrp="1"/>
          </p:cNvSpPr>
          <p:nvPr>
            <p:ph type="title"/>
          </p:nvPr>
        </p:nvSpPr>
        <p:spPr>
          <a:xfrm>
            <a:off x="701647" y="2456435"/>
            <a:ext cx="10590837" cy="2427800"/>
          </a:xfrm>
        </p:spPr>
        <p:txBody>
          <a:bodyPr anchor="t">
            <a:normAutofit fontScale="90000"/>
          </a:bodyPr>
          <a:lstStyle/>
          <a:p>
            <a:r>
              <a:rPr lang="en-US" sz="6500">
                <a:cs typeface="FUTURA MEDIUM"/>
              </a:rPr>
              <a:t>09– Advanced Vehicle Systems </a:t>
            </a:r>
            <a:br>
              <a:rPr lang="en-US" sz="6500">
                <a:cs typeface="FUTURA MEDIUM"/>
              </a:rPr>
            </a:br>
            <a:endParaRPr lang="en-US" sz="6500">
              <a:cs typeface="FUTURA MEDIUM"/>
            </a:endParaRPr>
          </a:p>
        </p:txBody>
      </p:sp>
      <p:pic>
        <p:nvPicPr>
          <p:cNvPr id="3" name="Graphic 2">
            <a:extLst>
              <a:ext uri="{FF2B5EF4-FFF2-40B4-BE49-F238E27FC236}">
                <a16:creationId xmlns:a16="http://schemas.microsoft.com/office/drawing/2014/main" id="{05355144-DEB7-9F40-811B-307E8F83B93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759786" y="2694989"/>
            <a:ext cx="450907" cy="507271"/>
          </a:xfrm>
          <a:prstGeom prst="rect">
            <a:avLst/>
          </a:prstGeom>
        </p:spPr>
      </p:pic>
    </p:spTree>
    <p:extLst>
      <p:ext uri="{BB962C8B-B14F-4D97-AF65-F5344CB8AC3E}">
        <p14:creationId xmlns:p14="http://schemas.microsoft.com/office/powerpoint/2010/main" val="33187069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descr="A blue car with many points of information&#10;&#10;Description automatically generated">
            <a:extLst>
              <a:ext uri="{FF2B5EF4-FFF2-40B4-BE49-F238E27FC236}">
                <a16:creationId xmlns:a16="http://schemas.microsoft.com/office/drawing/2014/main" id="{C9C083FC-7683-F9DB-FD7E-7C8530BC6BA8}"/>
              </a:ext>
            </a:extLst>
          </p:cNvPr>
          <p:cNvPicPr>
            <a:picLocks noGrp="1" noChangeAspect="1"/>
          </p:cNvPicPr>
          <p:nvPr>
            <p:ph idx="1"/>
          </p:nvPr>
        </p:nvPicPr>
        <p:blipFill>
          <a:blip r:embed="rId3"/>
          <a:stretch>
            <a:fillRect/>
          </a:stretch>
        </p:blipFill>
        <p:spPr>
          <a:xfrm>
            <a:off x="1794018" y="643467"/>
            <a:ext cx="8603964" cy="5571066"/>
          </a:xfrm>
          <a:prstGeom prst="rect">
            <a:avLst/>
          </a:prstGeom>
        </p:spPr>
      </p:pic>
    </p:spTree>
    <p:extLst>
      <p:ext uri="{BB962C8B-B14F-4D97-AF65-F5344CB8AC3E}">
        <p14:creationId xmlns:p14="http://schemas.microsoft.com/office/powerpoint/2010/main" val="19538096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48399E-17D7-F6BC-CCA5-133C156D31BF}"/>
              </a:ext>
            </a:extLst>
          </p:cNvPr>
          <p:cNvSpPr>
            <a:spLocks noGrp="1"/>
          </p:cNvSpPr>
          <p:nvPr>
            <p:ph type="title"/>
          </p:nvPr>
        </p:nvSpPr>
        <p:spPr/>
        <p:txBody>
          <a:bodyPr/>
          <a:lstStyle/>
          <a:p>
            <a:r>
              <a:rPr lang="en-US">
                <a:cs typeface="FUTURA MEDIUM"/>
              </a:rPr>
              <a:t>Thank You!</a:t>
            </a:r>
            <a:endParaRPr lang="en-US"/>
          </a:p>
        </p:txBody>
      </p:sp>
    </p:spTree>
    <p:extLst>
      <p:ext uri="{BB962C8B-B14F-4D97-AF65-F5344CB8AC3E}">
        <p14:creationId xmlns:p14="http://schemas.microsoft.com/office/powerpoint/2010/main" val="34520032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 diagram of a car&#10;&#10;Description automatically generated">
            <a:extLst>
              <a:ext uri="{FF2B5EF4-FFF2-40B4-BE49-F238E27FC236}">
                <a16:creationId xmlns:a16="http://schemas.microsoft.com/office/drawing/2014/main" id="{D813937C-1333-58C8-26F4-80AB32D53EE3}"/>
              </a:ext>
            </a:extLst>
          </p:cNvPr>
          <p:cNvPicPr>
            <a:picLocks noChangeAspect="1"/>
          </p:cNvPicPr>
          <p:nvPr/>
        </p:nvPicPr>
        <p:blipFill rotWithShape="1">
          <a:blip r:embed="rId2"/>
          <a:srcRect r="7093" b="-1"/>
          <a:stretch/>
        </p:blipFill>
        <p:spPr>
          <a:xfrm>
            <a:off x="20" y="1282"/>
            <a:ext cx="12191980" cy="6856718"/>
          </a:xfrm>
          <a:prstGeom prst="rect">
            <a:avLst/>
          </a:prstGeom>
        </p:spPr>
      </p:pic>
    </p:spTree>
    <p:extLst>
      <p:ext uri="{BB962C8B-B14F-4D97-AF65-F5344CB8AC3E}">
        <p14:creationId xmlns:p14="http://schemas.microsoft.com/office/powerpoint/2010/main" val="16549398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9E0F4D-47BB-584F-8148-CEEF4AE6DDFE}"/>
              </a:ext>
            </a:extLst>
          </p:cNvPr>
          <p:cNvSpPr>
            <a:spLocks noGrp="1"/>
          </p:cNvSpPr>
          <p:nvPr>
            <p:ph type="title"/>
          </p:nvPr>
        </p:nvSpPr>
        <p:spPr>
          <a:xfrm>
            <a:off x="701647" y="2456435"/>
            <a:ext cx="9598800" cy="2427800"/>
          </a:xfrm>
        </p:spPr>
        <p:txBody>
          <a:bodyPr anchor="t">
            <a:normAutofit/>
          </a:bodyPr>
          <a:lstStyle/>
          <a:p>
            <a:r>
              <a:rPr lang="en-US" sz="6500">
                <a:cs typeface="FUTURA MEDIUM"/>
              </a:rPr>
              <a:t>02 – Engine</a:t>
            </a:r>
            <a:br>
              <a:rPr lang="en-US" sz="6500">
                <a:cs typeface="FUTURA MEDIUM"/>
              </a:rPr>
            </a:br>
            <a:endParaRPr lang="en-US" sz="6500">
              <a:cs typeface="FUTURA MEDIUM"/>
            </a:endParaRPr>
          </a:p>
        </p:txBody>
      </p:sp>
      <p:pic>
        <p:nvPicPr>
          <p:cNvPr id="3" name="Graphic 2">
            <a:extLst>
              <a:ext uri="{FF2B5EF4-FFF2-40B4-BE49-F238E27FC236}">
                <a16:creationId xmlns:a16="http://schemas.microsoft.com/office/drawing/2014/main" id="{05355144-DEB7-9F40-811B-307E8F83B93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980088" y="2908944"/>
            <a:ext cx="450907" cy="507271"/>
          </a:xfrm>
          <a:prstGeom prst="rect">
            <a:avLst/>
          </a:prstGeom>
        </p:spPr>
      </p:pic>
    </p:spTree>
    <p:extLst>
      <p:ext uri="{BB962C8B-B14F-4D97-AF65-F5344CB8AC3E}">
        <p14:creationId xmlns:p14="http://schemas.microsoft.com/office/powerpoint/2010/main" val="12871639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 Placeholder 1">
            <a:extLst>
              <a:ext uri="{FF2B5EF4-FFF2-40B4-BE49-F238E27FC236}">
                <a16:creationId xmlns:a16="http://schemas.microsoft.com/office/drawing/2014/main" id="{F1312206-4686-0620-A4B5-45D1443B24E4}"/>
              </a:ext>
            </a:extLst>
          </p:cNvPr>
          <p:cNvSpPr>
            <a:spLocks noGrp="1"/>
          </p:cNvSpPr>
          <p:nvPr>
            <p:ph type="body" sz="quarter" idx="13"/>
          </p:nvPr>
        </p:nvSpPr>
        <p:spPr>
          <a:xfrm>
            <a:off x="304800" y="1600201"/>
            <a:ext cx="5613400" cy="647700"/>
          </a:xfrm>
        </p:spPr>
        <p:txBody>
          <a:bodyPr/>
          <a:lstStyle/>
          <a:p>
            <a:r>
              <a:rPr lang="en-US"/>
              <a:t>Engine</a:t>
            </a:r>
          </a:p>
        </p:txBody>
      </p:sp>
      <p:sp>
        <p:nvSpPr>
          <p:cNvPr id="26" name="Text Placeholder 2">
            <a:extLst>
              <a:ext uri="{FF2B5EF4-FFF2-40B4-BE49-F238E27FC236}">
                <a16:creationId xmlns:a16="http://schemas.microsoft.com/office/drawing/2014/main" id="{3FDB4231-BE7B-3C15-15B1-71CA60301044}"/>
              </a:ext>
            </a:extLst>
          </p:cNvPr>
          <p:cNvSpPr>
            <a:spLocks noGrp="1"/>
          </p:cNvSpPr>
          <p:nvPr>
            <p:ph type="body" sz="quarter" idx="17"/>
          </p:nvPr>
        </p:nvSpPr>
        <p:spPr>
          <a:xfrm>
            <a:off x="6273800" y="1600201"/>
            <a:ext cx="5613400" cy="647700"/>
          </a:xfrm>
        </p:spPr>
        <p:txBody>
          <a:bodyPr/>
          <a:lstStyle/>
          <a:p>
            <a:r>
              <a:rPr lang="en-US">
                <a:latin typeface="Futura PT Bold"/>
                <a:cs typeface="Arial"/>
              </a:rPr>
              <a:t>Overview</a:t>
            </a:r>
            <a:endParaRPr lang="en-US"/>
          </a:p>
        </p:txBody>
      </p:sp>
      <p:pic>
        <p:nvPicPr>
          <p:cNvPr id="4" name="Content Placeholder 3" descr="A black and silver car engine&#10;&#10;Description automatically generated">
            <a:extLst>
              <a:ext uri="{FF2B5EF4-FFF2-40B4-BE49-F238E27FC236}">
                <a16:creationId xmlns:a16="http://schemas.microsoft.com/office/drawing/2014/main" id="{6342862D-D157-7724-FBB1-B894940C0C74}"/>
              </a:ext>
            </a:extLst>
          </p:cNvPr>
          <p:cNvPicPr>
            <a:picLocks noChangeAspect="1"/>
          </p:cNvPicPr>
          <p:nvPr/>
        </p:nvPicPr>
        <p:blipFill rotWithShape="1">
          <a:blip r:embed="rId3"/>
          <a:srcRect l="5591" r="5642"/>
          <a:stretch/>
        </p:blipFill>
        <p:spPr>
          <a:xfrm>
            <a:off x="304800" y="2247901"/>
            <a:ext cx="5608320" cy="3553883"/>
          </a:xfrm>
          <a:prstGeom prst="round2SameRect">
            <a:avLst>
              <a:gd name="adj1" fmla="val 0"/>
              <a:gd name="adj2" fmla="val 4363"/>
            </a:avLst>
          </a:prstGeom>
          <a:noFill/>
          <a:effectLst/>
        </p:spPr>
      </p:pic>
      <p:sp>
        <p:nvSpPr>
          <p:cNvPr id="8" name="Content Placeholder 7">
            <a:extLst>
              <a:ext uri="{FF2B5EF4-FFF2-40B4-BE49-F238E27FC236}">
                <a16:creationId xmlns:a16="http://schemas.microsoft.com/office/drawing/2014/main" id="{55CE5961-345E-4995-A2B2-1BF5918CE209}"/>
              </a:ext>
            </a:extLst>
          </p:cNvPr>
          <p:cNvSpPr>
            <a:spLocks noGrp="1"/>
          </p:cNvSpPr>
          <p:nvPr>
            <p:ph sz="quarter" idx="19"/>
          </p:nvPr>
        </p:nvSpPr>
        <p:spPr>
          <a:xfrm>
            <a:off x="6278880" y="2247901"/>
            <a:ext cx="5608320" cy="3553883"/>
          </a:xfrm>
        </p:spPr>
        <p:txBody>
          <a:bodyPr vert="horz" lIns="91440" tIns="45720" rIns="91440" bIns="45720" rtlCol="0">
            <a:normAutofit lnSpcReduction="10000"/>
          </a:bodyPr>
          <a:lstStyle/>
          <a:p>
            <a:pPr>
              <a:lnSpc>
                <a:spcPct val="100000"/>
              </a:lnSpc>
            </a:pPr>
            <a:r>
              <a:rPr lang="en-US" sz="1800" b="1" u="sng"/>
              <a:t>Definition:</a:t>
            </a:r>
            <a:r>
              <a:rPr lang="en-US" sz="1800" b="1"/>
              <a:t> </a:t>
            </a:r>
            <a:r>
              <a:rPr lang="en-US" sz="1800"/>
              <a:t>Core vehicle component converting gasoline heat to motion.</a:t>
            </a:r>
          </a:p>
          <a:p>
            <a:pPr>
              <a:lnSpc>
                <a:spcPct val="100000"/>
              </a:lnSpc>
            </a:pPr>
            <a:r>
              <a:rPr lang="en-US" sz="1800" b="1" u="sng"/>
              <a:t>Purpose</a:t>
            </a:r>
            <a:r>
              <a:rPr lang="en-US" sz="1800" b="1"/>
              <a:t>:</a:t>
            </a:r>
            <a:r>
              <a:rPr lang="en-US" sz="1800"/>
              <a:t> Drives vehicle mobility and efficiency.</a:t>
            </a:r>
          </a:p>
          <a:p>
            <a:pPr lvl="1"/>
            <a:r>
              <a:rPr lang="en-US" sz="1800" b="1"/>
              <a:t>Working Principle: </a:t>
            </a:r>
          </a:p>
          <a:p>
            <a:pPr lvl="2"/>
            <a:r>
              <a:rPr lang="en-US" sz="1800"/>
              <a:t>Spark-ignited combustion of gasoline-air mixture.</a:t>
            </a:r>
          </a:p>
          <a:p>
            <a:pPr lvl="1"/>
            <a:r>
              <a:rPr lang="en-US" sz="1800" b="1"/>
              <a:t>Key Components: </a:t>
            </a:r>
          </a:p>
          <a:p>
            <a:pPr lvl="2"/>
            <a:r>
              <a:rPr lang="en-US" sz="1800"/>
              <a:t> Cylinders</a:t>
            </a:r>
          </a:p>
          <a:p>
            <a:pPr lvl="2"/>
            <a:r>
              <a:rPr lang="en-US" sz="1800"/>
              <a:t> Spark Plugs</a:t>
            </a:r>
          </a:p>
          <a:p>
            <a:pPr lvl="1"/>
            <a:r>
              <a:rPr lang="en-US" sz="1800" b="1"/>
              <a:t>Protection Measures: </a:t>
            </a:r>
          </a:p>
          <a:p>
            <a:pPr lvl="2"/>
            <a:r>
              <a:rPr lang="en-US" sz="1800"/>
              <a:t> Cooling Systems</a:t>
            </a:r>
          </a:p>
          <a:p>
            <a:pPr lvl="2"/>
            <a:r>
              <a:rPr lang="en-US" sz="1800"/>
              <a:t> Oil Lubrication</a:t>
            </a:r>
          </a:p>
        </p:txBody>
      </p:sp>
      <p:sp>
        <p:nvSpPr>
          <p:cNvPr id="2" name="Title 1">
            <a:extLst>
              <a:ext uri="{FF2B5EF4-FFF2-40B4-BE49-F238E27FC236}">
                <a16:creationId xmlns:a16="http://schemas.microsoft.com/office/drawing/2014/main" id="{32004488-5FF6-E028-1F90-A93DD26200BE}"/>
              </a:ext>
            </a:extLst>
          </p:cNvPr>
          <p:cNvSpPr>
            <a:spLocks noGrp="1"/>
          </p:cNvSpPr>
          <p:nvPr>
            <p:ph type="title"/>
          </p:nvPr>
        </p:nvSpPr>
        <p:spPr>
          <a:xfrm>
            <a:off x="609600" y="274639"/>
            <a:ext cx="10972800" cy="1143000"/>
          </a:xfrm>
        </p:spPr>
        <p:txBody>
          <a:bodyPr anchor="ctr">
            <a:normAutofit/>
          </a:bodyPr>
          <a:lstStyle/>
          <a:p>
            <a:pPr defTabSz="685800"/>
            <a:r>
              <a:rPr lang="en-US"/>
              <a:t>Engine</a:t>
            </a:r>
          </a:p>
        </p:txBody>
      </p:sp>
    </p:spTree>
    <p:extLst>
      <p:ext uri="{BB962C8B-B14F-4D97-AF65-F5344CB8AC3E}">
        <p14:creationId xmlns:p14="http://schemas.microsoft.com/office/powerpoint/2010/main" val="3271590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
            <a:extLst>
              <a:ext uri="{FF2B5EF4-FFF2-40B4-BE49-F238E27FC236}">
                <a16:creationId xmlns:a16="http://schemas.microsoft.com/office/drawing/2014/main" id="{517FD691-E5AA-D3D1-C6CC-FD09F6E8081D}"/>
              </a:ext>
            </a:extLst>
          </p:cNvPr>
          <p:cNvSpPr>
            <a:spLocks noGrp="1"/>
          </p:cNvSpPr>
          <p:nvPr>
            <p:ph type="body" sz="quarter" idx="13"/>
          </p:nvPr>
        </p:nvSpPr>
        <p:spPr>
          <a:xfrm>
            <a:off x="304800" y="1600201"/>
            <a:ext cx="5613400" cy="647700"/>
          </a:xfrm>
        </p:spPr>
        <p:txBody>
          <a:bodyPr/>
          <a:lstStyle/>
          <a:p>
            <a:r>
              <a:rPr lang="en-US"/>
              <a:t>Overview</a:t>
            </a:r>
          </a:p>
        </p:txBody>
      </p:sp>
      <p:sp>
        <p:nvSpPr>
          <p:cNvPr id="15" name="Text Placeholder 2">
            <a:extLst>
              <a:ext uri="{FF2B5EF4-FFF2-40B4-BE49-F238E27FC236}">
                <a16:creationId xmlns:a16="http://schemas.microsoft.com/office/drawing/2014/main" id="{C23CBF00-7436-E6AD-656F-ADEFB3446081}"/>
              </a:ext>
            </a:extLst>
          </p:cNvPr>
          <p:cNvSpPr>
            <a:spLocks noGrp="1"/>
          </p:cNvSpPr>
          <p:nvPr>
            <p:ph type="body" sz="quarter" idx="17"/>
          </p:nvPr>
        </p:nvSpPr>
        <p:spPr>
          <a:xfrm>
            <a:off x="6273800" y="1600201"/>
            <a:ext cx="5613400" cy="647700"/>
          </a:xfrm>
        </p:spPr>
        <p:txBody>
          <a:bodyPr/>
          <a:lstStyle/>
          <a:p>
            <a:r>
              <a:rPr lang="en-US"/>
              <a:t>Pistons</a:t>
            </a:r>
          </a:p>
        </p:txBody>
      </p:sp>
      <p:sp>
        <p:nvSpPr>
          <p:cNvPr id="8" name="Content Placeholder 7">
            <a:extLst>
              <a:ext uri="{FF2B5EF4-FFF2-40B4-BE49-F238E27FC236}">
                <a16:creationId xmlns:a16="http://schemas.microsoft.com/office/drawing/2014/main" id="{83768D4D-656B-670F-0215-53F3263EA611}"/>
              </a:ext>
            </a:extLst>
          </p:cNvPr>
          <p:cNvSpPr>
            <a:spLocks noGrp="1"/>
          </p:cNvSpPr>
          <p:nvPr>
            <p:ph sz="quarter" idx="18"/>
          </p:nvPr>
        </p:nvSpPr>
        <p:spPr>
          <a:xfrm>
            <a:off x="304800" y="2247901"/>
            <a:ext cx="5608320" cy="3553883"/>
          </a:xfrm>
        </p:spPr>
        <p:txBody>
          <a:bodyPr vert="horz" lIns="91440" tIns="45720" rIns="91440" bIns="45720" rtlCol="0">
            <a:normAutofit/>
          </a:bodyPr>
          <a:lstStyle/>
          <a:p>
            <a:pPr algn="l"/>
            <a:r>
              <a:rPr lang="en-US" sz="1800" b="1" u="sng"/>
              <a:t>Definition:</a:t>
            </a:r>
            <a:r>
              <a:rPr lang="en-US" sz="1800"/>
              <a:t> Cylindrical components that move within the engine's cylinders.</a:t>
            </a:r>
            <a:endParaRPr lang="en-US" sz="1800" b="1" u="sng"/>
          </a:p>
          <a:p>
            <a:pPr algn="l"/>
            <a:r>
              <a:rPr lang="en-US" sz="1800" b="1" u="sng"/>
              <a:t>Importance:</a:t>
            </a:r>
            <a:r>
              <a:rPr lang="en-US" sz="1800"/>
              <a:t> Fundamental for converting fuel combustion into mechanical motion.</a:t>
            </a:r>
          </a:p>
          <a:p>
            <a:pPr lvl="1"/>
            <a:r>
              <a:rPr lang="en-US" sz="1800"/>
              <a:t>Motion Conversion: Translate combustion energy to crankshaft movement.</a:t>
            </a:r>
          </a:p>
          <a:p>
            <a:pPr lvl="1"/>
            <a:r>
              <a:rPr lang="en-US" sz="1800"/>
              <a:t>Power Generation: Affect engine's power output and speed.</a:t>
            </a:r>
          </a:p>
        </p:txBody>
      </p:sp>
      <p:pic>
        <p:nvPicPr>
          <p:cNvPr id="4" name="Content Placeholder 3" descr="A group of silver pistons&#10;&#10;Description automatically generated">
            <a:extLst>
              <a:ext uri="{FF2B5EF4-FFF2-40B4-BE49-F238E27FC236}">
                <a16:creationId xmlns:a16="http://schemas.microsoft.com/office/drawing/2014/main" id="{E08891E5-1796-2F3F-F560-19386D53AD7F}"/>
              </a:ext>
            </a:extLst>
          </p:cNvPr>
          <p:cNvPicPr>
            <a:picLocks noChangeAspect="1"/>
          </p:cNvPicPr>
          <p:nvPr/>
        </p:nvPicPr>
        <p:blipFill rotWithShape="1">
          <a:blip r:embed="rId3"/>
          <a:srcRect t="5067" r="1" b="1"/>
          <a:stretch/>
        </p:blipFill>
        <p:spPr>
          <a:xfrm>
            <a:off x="6278880" y="2247901"/>
            <a:ext cx="5608320" cy="3553883"/>
          </a:xfrm>
          <a:prstGeom prst="round2SameRect">
            <a:avLst>
              <a:gd name="adj1" fmla="val 0"/>
              <a:gd name="adj2" fmla="val 4759"/>
            </a:avLst>
          </a:prstGeom>
          <a:noFill/>
        </p:spPr>
      </p:pic>
      <p:sp>
        <p:nvSpPr>
          <p:cNvPr id="2" name="Title 1">
            <a:extLst>
              <a:ext uri="{FF2B5EF4-FFF2-40B4-BE49-F238E27FC236}">
                <a16:creationId xmlns:a16="http://schemas.microsoft.com/office/drawing/2014/main" id="{5234CACA-80CA-0F2F-F51D-E3F2A13D0256}"/>
              </a:ext>
            </a:extLst>
          </p:cNvPr>
          <p:cNvSpPr>
            <a:spLocks noGrp="1"/>
          </p:cNvSpPr>
          <p:nvPr>
            <p:ph type="title"/>
          </p:nvPr>
        </p:nvSpPr>
        <p:spPr>
          <a:xfrm>
            <a:off x="609600" y="274639"/>
            <a:ext cx="10972800" cy="1143000"/>
          </a:xfrm>
        </p:spPr>
        <p:txBody>
          <a:bodyPr anchor="ctr">
            <a:normAutofit/>
          </a:bodyPr>
          <a:lstStyle/>
          <a:p>
            <a:r>
              <a:rPr lang="en-US"/>
              <a:t>Pistons</a:t>
            </a:r>
          </a:p>
        </p:txBody>
      </p:sp>
    </p:spTree>
    <p:extLst>
      <p:ext uri="{BB962C8B-B14F-4D97-AF65-F5344CB8AC3E}">
        <p14:creationId xmlns:p14="http://schemas.microsoft.com/office/powerpoint/2010/main" val="791673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Theme3">
  <a:themeElements>
    <a:clrScheme name="REVATURe">
      <a:dk1>
        <a:srgbClr val="000000"/>
      </a:dk1>
      <a:lt1>
        <a:srgbClr val="FFFFFF"/>
      </a:lt1>
      <a:dk2>
        <a:srgbClr val="00183C"/>
      </a:dk2>
      <a:lt2>
        <a:srgbClr val="EEECE1"/>
      </a:lt2>
      <a:accent1>
        <a:srgbClr val="FF7014"/>
      </a:accent1>
      <a:accent2>
        <a:srgbClr val="0741CB"/>
      </a:accent2>
      <a:accent3>
        <a:srgbClr val="099C45"/>
      </a:accent3>
      <a:accent4>
        <a:srgbClr val="FFCF00"/>
      </a:accent4>
      <a:accent5>
        <a:srgbClr val="5EBCE1"/>
      </a:accent5>
      <a:accent6>
        <a:srgbClr val="DCFE5F"/>
      </a:accent6>
      <a:hlink>
        <a:srgbClr val="0000FF"/>
      </a:hlink>
      <a:folHlink>
        <a:srgbClr val="0000FF"/>
      </a:folHlink>
    </a:clrScheme>
    <a:fontScheme name="New Template">
      <a:majorFont>
        <a:latin typeface="Degular"/>
        <a:ea typeface=""/>
        <a:cs typeface=""/>
      </a:majorFont>
      <a:minorFont>
        <a:latin typeface="Apercu"/>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heme3" id="{534BEC20-8DC2-4818-B6ED-261B1CA11C01}" vid="{9246C0D9-B98B-474A-A281-42BE10F2D47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13b2c2fb-8d97-4330-92ad-e01d15956ed0">
      <Terms xmlns="http://schemas.microsoft.com/office/infopath/2007/PartnerControls"/>
    </lcf76f155ced4ddcb4097134ff3c332f>
    <TaxCatchAll xmlns="68ce929b-16c4-475e-b84c-6d13d472b3c3"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44DC572EAF80E945A5D4EF0585CA5668" ma:contentTypeVersion="13" ma:contentTypeDescription="Create a new document." ma:contentTypeScope="" ma:versionID="64d548cb479f9e38ec5e44e2566e2960">
  <xsd:schema xmlns:xsd="http://www.w3.org/2001/XMLSchema" xmlns:xs="http://www.w3.org/2001/XMLSchema" xmlns:p="http://schemas.microsoft.com/office/2006/metadata/properties" xmlns:ns2="13b2c2fb-8d97-4330-92ad-e01d15956ed0" xmlns:ns3="68ce929b-16c4-475e-b84c-6d13d472b3c3" targetNamespace="http://schemas.microsoft.com/office/2006/metadata/properties" ma:root="true" ma:fieldsID="f31f57742ae3f321a81c47769ed2300e" ns2:_="" ns3:_="">
    <xsd:import namespace="13b2c2fb-8d97-4330-92ad-e01d15956ed0"/>
    <xsd:import namespace="68ce929b-16c4-475e-b84c-6d13d472b3c3"/>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3:SharedWithUsers" minOccurs="0"/>
                <xsd:element ref="ns3:SharedWithDetails" minOccurs="0"/>
                <xsd:element ref="ns2:lcf76f155ced4ddcb4097134ff3c332f" minOccurs="0"/>
                <xsd:element ref="ns3:TaxCatchAll" minOccurs="0"/>
                <xsd:element ref="ns2:MediaServiceDateTaken"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3b2c2fb-8d97-4330-92ad-e01d15956ed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lcf76f155ced4ddcb4097134ff3c332f" ma:index="15" nillable="true" ma:taxonomy="true" ma:internalName="lcf76f155ced4ddcb4097134ff3c332f" ma:taxonomyFieldName="MediaServiceImageTags" ma:displayName="Image Tags" ma:readOnly="false" ma:fieldId="{5cf76f15-5ced-4ddc-b409-7134ff3c332f}" ma:taxonomyMulti="true" ma:sspId="05918e60-5efa-4884-bb68-12c27e6acd24" ma:termSetId="09814cd3-568e-fe90-9814-8d621ff8fb84" ma:anchorId="fba54fb3-c3e1-fe81-a776-ca4b69148c4d" ma:open="true" ma:isKeyword="false">
      <xsd:complexType>
        <xsd:sequence>
          <xsd:element ref="pc:Terms" minOccurs="0" maxOccurs="1"/>
        </xsd:sequence>
      </xsd:complexType>
    </xsd:element>
    <xsd:element name="MediaServiceDateTaken" ma:index="17" nillable="true" ma:displayName="MediaServiceDateTaken" ma:hidden="true" ma:indexed="true" ma:internalName="MediaServiceDateTaken"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8ce929b-16c4-475e-b84c-6d13d472b3c3"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TaxCatchAll" ma:index="16" nillable="true" ma:displayName="Taxonomy Catch All Column" ma:hidden="true" ma:list="{5200d2c6-d0ed-433b-9411-63e4cb8f605b}" ma:internalName="TaxCatchAll" ma:showField="CatchAllData" ma:web="68ce929b-16c4-475e-b84c-6d13d472b3c3">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778F49E-9984-4E46-B8E4-7D155AAFC97E}">
  <ds:schemaRefs>
    <ds:schemaRef ds:uri="13b2c2fb-8d97-4330-92ad-e01d15956ed0"/>
    <ds:schemaRef ds:uri="68ce929b-16c4-475e-b84c-6d13d472b3c3"/>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1F3215C3-98DE-4F48-A810-9CA919E28EBA}">
  <ds:schemaRefs>
    <ds:schemaRef ds:uri="13b2c2fb-8d97-4330-92ad-e01d15956ed0"/>
    <ds:schemaRef ds:uri="68ce929b-16c4-475e-b84c-6d13d472b3c3"/>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203E4D55-08B5-48C4-8883-88E1C6941097}">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bigObject</Template>
  <Application>Microsoft Office PowerPoint</Application>
  <PresentationFormat>Widescreen</PresentationFormat>
  <Slides>52</Slides>
  <Notes>37</Notes>
  <HiddenSlides>0</HiddenSlides>
  <ScaleCrop>false</ScaleCrop>
  <HeadingPairs>
    <vt:vector size="4" baseType="variant">
      <vt:variant>
        <vt:lpstr>Theme</vt:lpstr>
      </vt:variant>
      <vt:variant>
        <vt:i4>1</vt:i4>
      </vt:variant>
      <vt:variant>
        <vt:lpstr>Slide Titles</vt:lpstr>
      </vt:variant>
      <vt:variant>
        <vt:i4>52</vt:i4>
      </vt:variant>
    </vt:vector>
  </HeadingPairs>
  <TitlesOfParts>
    <vt:vector size="53" baseType="lpstr">
      <vt:lpstr>Theme3</vt:lpstr>
      <vt:lpstr>Introduction to Vehicle Architecture</vt:lpstr>
      <vt:lpstr>Agenda</vt:lpstr>
      <vt:lpstr>Agenda</vt:lpstr>
      <vt:lpstr>01– Sub Systems</vt:lpstr>
      <vt:lpstr>PowerPoint Presentation</vt:lpstr>
      <vt:lpstr>PowerPoint Presentation</vt:lpstr>
      <vt:lpstr>02 – Engine </vt:lpstr>
      <vt:lpstr>Engine</vt:lpstr>
      <vt:lpstr>Pistons</vt:lpstr>
      <vt:lpstr>Ignition System/ Spark Plugs</vt:lpstr>
      <vt:lpstr>Fuel Tank System</vt:lpstr>
      <vt:lpstr>Lubrication System</vt:lpstr>
      <vt:lpstr>Cooling System </vt:lpstr>
      <vt:lpstr>Radiator</vt:lpstr>
      <vt:lpstr>03 – Power Delivery   </vt:lpstr>
      <vt:lpstr>Transmission</vt:lpstr>
      <vt:lpstr>Power Train </vt:lpstr>
      <vt:lpstr>Axles</vt:lpstr>
      <vt:lpstr>Clutch</vt:lpstr>
      <vt:lpstr>Drive Shaft</vt:lpstr>
      <vt:lpstr>Differential</vt:lpstr>
      <vt:lpstr>04 – Control and Feedback </vt:lpstr>
      <vt:lpstr>Steering System</vt:lpstr>
      <vt:lpstr>Suspension</vt:lpstr>
      <vt:lpstr>Shock Absorbers</vt:lpstr>
      <vt:lpstr>  Braking System </vt:lpstr>
      <vt:lpstr>Wheel/Tire</vt:lpstr>
      <vt:lpstr>05 – Instrumentation &amp; Driver Interface </vt:lpstr>
      <vt:lpstr>Gear Shift</vt:lpstr>
      <vt:lpstr>Speedometer</vt:lpstr>
      <vt:lpstr>Fuel Guage</vt:lpstr>
      <vt:lpstr>Temperature Guage</vt:lpstr>
      <vt:lpstr>Car Trip Meter</vt:lpstr>
      <vt:lpstr>Rev Counter</vt:lpstr>
      <vt:lpstr>06 – Electrical System</vt:lpstr>
      <vt:lpstr>Battery</vt:lpstr>
      <vt:lpstr>Alternator  </vt:lpstr>
      <vt:lpstr>07 – Emissions &amp; Comfort </vt:lpstr>
      <vt:lpstr>Catalytic Converter</vt:lpstr>
      <vt:lpstr>Muffler</vt:lpstr>
      <vt:lpstr>Tailpipe</vt:lpstr>
      <vt:lpstr>AC Compressor</vt:lpstr>
      <vt:lpstr>08 – Body &amp; Visibility </vt:lpstr>
      <vt:lpstr>Windshield</vt:lpstr>
      <vt:lpstr>Windshield Wipers</vt:lpstr>
      <vt:lpstr>Headlights</vt:lpstr>
      <vt:lpstr>Taillights</vt:lpstr>
      <vt:lpstr>Car Hood</vt:lpstr>
      <vt:lpstr>Trunk</vt:lpstr>
      <vt:lpstr>09– Advanced Vehicle Systems  </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Pablo De La Cruz</dc:creator>
  <cp:revision>11</cp:revision>
  <dcterms:created xsi:type="dcterms:W3CDTF">2023-10-02T09:13:59Z</dcterms:created>
  <dcterms:modified xsi:type="dcterms:W3CDTF">2024-03-22T15:17:16Z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0x01010044DC572EAF80E945A5D4EF0585CA5668</vt:lpwstr>
  </property>
</Properties>
</file>